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1" r:id="rId2"/>
    <p:sldId id="2562" r:id="rId3"/>
    <p:sldId id="2564" r:id="rId4"/>
    <p:sldId id="2565" r:id="rId5"/>
    <p:sldId id="2567" r:id="rId6"/>
    <p:sldId id="2569" r:id="rId7"/>
    <p:sldId id="2570" r:id="rId8"/>
    <p:sldId id="2571" r:id="rId9"/>
    <p:sldId id="2575" r:id="rId10"/>
    <p:sldId id="2579" r:id="rId11"/>
    <p:sldId id="2581" r:id="rId12"/>
    <p:sldId id="2580" r:id="rId13"/>
    <p:sldId id="2582" r:id="rId1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 Futuro da Inteligência Artificial: Aula de Inglês para o 1.º ano do ensino secundário" id="{BAA69562-D91D-4AB3-ADD2-5D1DC9C226A8}">
          <p14:sldIdLst>
            <p14:sldId id="2561"/>
            <p14:sldId id="2562"/>
          </p14:sldIdLst>
        </p14:section>
        <p14:section name="Introdução à inteligência artificial no quotidiano dos alunos" id="{6508F4F8-3E6E-4A29-8194-6DDC1B70052D}">
          <p14:sldIdLst>
            <p14:sldId id="2564"/>
            <p14:sldId id="2565"/>
            <p14:sldId id="2567"/>
          </p14:sldIdLst>
        </p14:section>
        <p14:section name="Texto: IA nas Nossas Rotinas" id="{940F53B7-58CC-4E2A-9AED-CD6DCDF0C28B}">
          <p14:sldIdLst>
            <p14:sldId id="2569"/>
            <p14:sldId id="2570"/>
            <p14:sldId id="2571"/>
          </p14:sldIdLst>
        </p14:section>
        <p14:section name="Diálogos curtos para prática oral sobre inteligência artificial" id="{5B4F2290-52F5-4103-8BEA-2FCFCB4F1CC1}">
          <p14:sldIdLst>
            <p14:sldId id="2575"/>
          </p14:sldIdLst>
        </p14:section>
        <p14:section name="Explorando o Futuro: Como a Inteligência Artificial Pode Transformar a Escola e a Vida Profissional" id="{B3ADD5DC-B7A2-4686-8E2E-7A7125F35C26}">
          <p14:sldIdLst>
            <p14:sldId id="2579"/>
            <p14:sldId id="2581"/>
            <p14:sldId id="2580"/>
          </p14:sldIdLst>
        </p14:section>
        <p14:section name="Conclusão: Inteligência Artificial como Aliada na Aprendizagem e no Futuro" id="{CAC99D32-EFA9-49C0-89D6-8278C2FD2EB8}">
          <p14:sldIdLst>
            <p14:sldId id="25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57" d="100"/>
          <a:sy n="57" d="100"/>
        </p:scale>
        <p:origin x="1260"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F9BB2-24F9-4B4E-8688-81281C067BD4}" type="datetimeFigureOut">
              <a:rPr lang="pt-BR" smtClean="0"/>
              <a:t>31/01/2026</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3CA5B-2090-4E61-93ED-878A5F1573D5}" type="slidenum">
              <a:rPr lang="pt-BR" smtClean="0"/>
              <a:t>‹#›</a:t>
            </a:fld>
            <a:endParaRPr lang="pt-BR"/>
          </a:p>
        </p:txBody>
      </p:sp>
    </p:spTree>
    <p:extLst>
      <p:ext uri="{BB962C8B-B14F-4D97-AF65-F5344CB8AC3E}">
        <p14:creationId xmlns:p14="http://schemas.microsoft.com/office/powerpoint/2010/main" val="4252466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Fonte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1</a:t>
            </a:fld>
            <a:endParaRPr lang="pt-BR"/>
          </a:p>
        </p:txBody>
      </p:sp>
    </p:spTree>
    <p:extLst>
      <p:ext uri="{BB962C8B-B14F-4D97-AF65-F5344CB8AC3E}">
        <p14:creationId xmlns:p14="http://schemas.microsoft.com/office/powerpoint/2010/main" val="367842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A Inteligência Artificial está a revolucionar os cuidados de saúde através da precisão do diagnóstico, planos de tratamento personalizados e cirurgias assistidas por robô. As previsões preveem que, até 2030, os empregos que exigem competências em IA crescerão 37% mais rápido do que a média. Esta tendência sublinha a importância de preparar os estudantes para carreiras integradas em IA em áreas diversas, incluindo medicina, engenharia e ciência de dados. 
Origem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10</a:t>
            </a:fld>
            <a:endParaRPr lang="pt-BR"/>
          </a:p>
        </p:txBody>
      </p:sp>
    </p:spTree>
    <p:extLst>
      <p:ext uri="{BB962C8B-B14F-4D97-AF65-F5344CB8AC3E}">
        <p14:creationId xmlns:p14="http://schemas.microsoft.com/office/powerpoint/2010/main" val="31157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Imagens de profissionais de saúde a usar tablets simbolizam os benefícios tangíveis da IA nas áreas médicas, enquanto imagens de trabalhadores em computadores mostram as aplicações profissionais mais amplas da IA. Uma mochila aberta cheia de ícones tecnológicos representa visualmente a infinidade de ferramentas de IA disponíveis, reforçando a metáfora da IA como um recurso essencial e versátil. 
Origem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11</a:t>
            </a:fld>
            <a:endParaRPr lang="pt-BR"/>
          </a:p>
        </p:txBody>
      </p:sp>
    </p:spTree>
    <p:extLst>
      <p:ext uri="{BB962C8B-B14F-4D97-AF65-F5344CB8AC3E}">
        <p14:creationId xmlns:p14="http://schemas.microsoft.com/office/powerpoint/2010/main" val="328886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Compreender o uso ético da IA é fundamental, pois a tecnologia molda a tomada de decisões e as preocupações com a privacidade. Incentivar o uso responsável de ferramentas de IA — a nossa 'mochila digital' — inclui a consciencialização sobre preconceitos, proteção de dados e as consequências da automação. Os quadros educativos enfatizam cada vez mais a cidadania digital e a literacia ética em IA para preparar os alunos para um envolvimento responsável.</a:t>
            </a:r>
          </a:p>
        </p:txBody>
      </p:sp>
      <p:sp>
        <p:nvSpPr>
          <p:cNvPr id="4" name="Slide Number Placeholder 3"/>
          <p:cNvSpPr>
            <a:spLocks noGrp="1"/>
          </p:cNvSpPr>
          <p:nvPr>
            <p:ph type="sldNum" sz="quarter" idx="5"/>
          </p:nvPr>
        </p:nvSpPr>
        <p:spPr/>
        <p:txBody>
          <a:bodyPr/>
          <a:lstStyle/>
          <a:p>
            <a:fld id="{F873B34D-A225-46C7-9B7C-4BC0AC888064}" type="slidenum">
              <a:rPr lang="pt-BR" smtClean="0"/>
              <a:t>12</a:t>
            </a:fld>
            <a:endParaRPr lang="pt-BR"/>
          </a:p>
        </p:txBody>
      </p:sp>
    </p:spTree>
    <p:extLst>
      <p:ext uri="{BB962C8B-B14F-4D97-AF65-F5344CB8AC3E}">
        <p14:creationId xmlns:p14="http://schemas.microsoft.com/office/powerpoint/2010/main" val="2579703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Nesta apresentação, exploramos como a inteligência artificial está integrada no quotidiano dos alunos, facilitando a aprendizagem e expandindo as possibilidades para o seu futuro escolar e profissional. Refletimos sobre o uso responsável desta 'mochila de ferramentas' tecnológica, destacando o seu papel transformador e as oportunidades que traz a todos nós.</a:t>
            </a:r>
          </a:p>
        </p:txBody>
      </p:sp>
      <p:sp>
        <p:nvSpPr>
          <p:cNvPr id="4" name="Slide Number Placeholder 3"/>
          <p:cNvSpPr>
            <a:spLocks noGrp="1"/>
          </p:cNvSpPr>
          <p:nvPr>
            <p:ph type="sldNum" sz="quarter" idx="5"/>
          </p:nvPr>
        </p:nvSpPr>
        <p:spPr/>
        <p:txBody>
          <a:bodyPr/>
          <a:lstStyle/>
          <a:p>
            <a:fld id="{F873B34D-A225-46C7-9B7C-4BC0AC888064}" type="slidenum">
              <a:rPr lang="pt-BR" smtClean="0"/>
              <a:t>13</a:t>
            </a:fld>
            <a:endParaRPr lang="pt-BR"/>
          </a:p>
        </p:txBody>
      </p:sp>
    </p:spTree>
    <p:extLst>
      <p:ext uri="{BB962C8B-B14F-4D97-AF65-F5344CB8AC3E}">
        <p14:creationId xmlns:p14="http://schemas.microsoft.com/office/powerpoint/2010/main" val="367525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Introdução à inteligência artificial no quotidiano dos alunos
 Texto: IA nas Nossas Rotinas
 Diálogos curtos para prática oral sobre inteligência artificial
 Explorando o Futuro: Como a Inteligência Artificial Pode Transformar a Escola e a Vida Profissional 
Fonte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2</a:t>
            </a:fld>
            <a:endParaRPr lang="pt-BR"/>
          </a:p>
        </p:txBody>
      </p:sp>
    </p:spTree>
    <p:extLst>
      <p:ext uri="{BB962C8B-B14F-4D97-AF65-F5344CB8AC3E}">
        <p14:creationId xmlns:p14="http://schemas.microsoft.com/office/powerpoint/2010/main" val="1926169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Inteligência Artificial (IA) refere-se a sistemas computacionais concebidos para realizar tarefas que normalmente exigiriam inteligência humana, como reconhecimento de voz, tomada de decisões e tradução automática. Em estudos recentes, 77% dos adolescentes relatam interagir diariamente com tecnologia baseada em IA, seja através de assistentes virtuais ou plataformas de aprendizagem personalizada. A IA está a redefinir a forma como a informação é processada e utilizada no dia a dia na escola e na vida pessoal. 
Fonte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3</a:t>
            </a:fld>
            <a:endParaRPr lang="pt-BR"/>
          </a:p>
        </p:txBody>
      </p:sp>
    </p:spTree>
    <p:extLst>
      <p:ext uri="{BB962C8B-B14F-4D97-AF65-F5344CB8AC3E}">
        <p14:creationId xmlns:p14="http://schemas.microsoft.com/office/powerpoint/2010/main" val="270379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Comparar IA com um assistente invisível ajuda-o a perceber como funciona nos bastidores, facilitando tarefas como sugestões personalizadas e lembretes automáticos. A analogia da 'mochila cheia de ferramentas' traduz a diversidade de funcionalidades de IA, que podem variar desde ajudar a organizar o estudo até à personalização de conteúdos educativos. Estas metáforas aumentam a compreensão e mostram a IA como uma parceira na aprendizagem. 
Fonte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4</a:t>
            </a:fld>
            <a:endParaRPr lang="pt-BR"/>
          </a:p>
        </p:txBody>
      </p:sp>
    </p:spTree>
    <p:extLst>
      <p:ext uri="{BB962C8B-B14F-4D97-AF65-F5344CB8AC3E}">
        <p14:creationId xmlns:p14="http://schemas.microsoft.com/office/powerpoint/2010/main" val="963831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Imagens de alunos a interagir com smartphones ilustram como a IA está integrada no quotidiano. Imagens digitais de mapas representam a personalização e orientação proporcionadas pela tecnologia, enquanto uma mochila cheia de objetos tecnológicos simboliza a variedade de ferramentas que a IA disponibiliza para aprendizagem e organização pessoal. Estas imagens facilitam a ligação emocional e cognitiva dos alunos com o tema. 
Fonte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5</a:t>
            </a:fld>
            <a:endParaRPr lang="pt-BR"/>
          </a:p>
        </p:txBody>
      </p:sp>
    </p:spTree>
    <p:extLst>
      <p:ext uri="{BB962C8B-B14F-4D97-AF65-F5344CB8AC3E}">
        <p14:creationId xmlns:p14="http://schemas.microsoft.com/office/powerpoint/2010/main" val="1295430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A leitura focada em analogias como 'AI as a friend' ou 'digital map' apoia a compreensão ao ligar novo vocabulário a conceitos familiares. Esta estratégia ajuda a desenvolver competências linguísticas ao mesmo tempo que aprofunda a compreensão das funcionalidades da IA. Muitos estudos educativos mostram que as analogias melhoram a retenção até 30%, tornando esta uma abordagem de ensino eficaz para os jovens aprendizes. 
Origem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6</a:t>
            </a:fld>
            <a:endParaRPr lang="pt-BR"/>
          </a:p>
        </p:txBody>
      </p:sp>
    </p:spTree>
    <p:extLst>
      <p:ext uri="{BB962C8B-B14F-4D97-AF65-F5344CB8AC3E}">
        <p14:creationId xmlns:p14="http://schemas.microsoft.com/office/powerpoint/2010/main" val="2330371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Discutir a IA como uma 'amiga' destaca o seu papel no apoio personalizado, incentivo e orientação, criando uma ligação empática com os utilizadores. A analogia do 'mapa digital' reflete a capacidade da IA de orientar em paisagens complexas de informação, ajudando os utilizadores a navegar por materiais de aprendizagem e tarefas diárias. Estas perspetivas promovem o pensamento crítico sobre os benefícios e limitações da IA em aplicações do dia a dia. 
Origem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7</a:t>
            </a:fld>
            <a:endParaRPr lang="pt-BR"/>
          </a:p>
        </p:txBody>
      </p:sp>
    </p:spTree>
    <p:extLst>
      <p:ext uri="{BB962C8B-B14F-4D97-AF65-F5344CB8AC3E}">
        <p14:creationId xmlns:p14="http://schemas.microsoft.com/office/powerpoint/2010/main" val="3316076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Imagens de personagens de ficção científica ajudam a estimular a imaginação sobre as possibilidades da IA, enquanto imagens de aplicações de recomendação e profissionais em ação fundamentam as aplicações práticas atuais da IA. Esta dualidade inspira os alunos a explorar aspetos criativos e realistas da IA, enriquecendo a sua compreensão e curiosidade sobre o papel em evolução da tecnologia. 
Origem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8</a:t>
            </a:fld>
            <a:endParaRPr lang="pt-BR"/>
          </a:p>
        </p:txBody>
      </p:sp>
    </p:spTree>
    <p:extLst>
      <p:ext uri="{BB962C8B-B14F-4D97-AF65-F5344CB8AC3E}">
        <p14:creationId xmlns:p14="http://schemas.microsoft.com/office/powerpoint/2010/main" val="426471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Uma conversa sobre o impacto da IA em cenários futuros de trabalho incentiva o pensamento crítico sobre as transformações do mercado de trabalho. Incentiva os alunos a discutir necessidades de competências em evolução e considerações éticas, promovendo uma maior consciência do papel social da IA e motivando a discussão em inglês. 
Origem da imagem: Gerada por IA</a:t>
            </a:r>
          </a:p>
        </p:txBody>
      </p:sp>
      <p:sp>
        <p:nvSpPr>
          <p:cNvPr id="4" name="Slide Number Placeholder 3"/>
          <p:cNvSpPr>
            <a:spLocks noGrp="1"/>
          </p:cNvSpPr>
          <p:nvPr>
            <p:ph type="sldNum" sz="quarter" idx="5"/>
          </p:nvPr>
        </p:nvSpPr>
        <p:spPr/>
        <p:txBody>
          <a:bodyPr/>
          <a:lstStyle/>
          <a:p>
            <a:fld id="{F873B34D-A225-46C7-9B7C-4BC0AC888064}" type="slidenum">
              <a:rPr lang="pt-BR" smtClean="0"/>
              <a:t>9</a:t>
            </a:fld>
            <a:endParaRPr lang="pt-BR"/>
          </a:p>
        </p:txBody>
      </p:sp>
    </p:spTree>
    <p:extLst>
      <p:ext uri="{BB962C8B-B14F-4D97-AF65-F5344CB8AC3E}">
        <p14:creationId xmlns:p14="http://schemas.microsoft.com/office/powerpoint/2010/main" val="3534181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6" y="5201704"/>
            <a:ext cx="11213593" cy="786384"/>
          </a:xfrm>
        </p:spPr>
        <p:txBody>
          <a:bodyPr vert="horz" lIns="91440" tIns="45720" rIns="91440" bIns="45720" rtlCol="0" anchor="b">
            <a:normAutofit/>
          </a:bodyPr>
          <a:lstStyle>
            <a:lvl1pPr>
              <a:defRPr lang="en-US" sz="4000" dirty="0"/>
            </a:lvl1pPr>
          </a:lstStyle>
          <a:p>
            <a:pPr lvl="0"/>
            <a:r>
              <a:rPr lang="pt-PT"/>
              <a:t>Clique para editar o estilo do título Master</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6" y="5971760"/>
            <a:ext cx="11213593" cy="365125"/>
          </a:xfrm>
        </p:spPr>
        <p:txBody>
          <a:bodyPr vert="horz" lIns="91440" tIns="45720" rIns="91440" bIns="45720" rtlCol="0">
            <a:normAutofit/>
          </a:bodyPr>
          <a:lstStyle>
            <a:lvl1pPr marL="0" indent="0">
              <a:buNone/>
              <a:defRPr lang="en-US" sz="1600" dirty="0"/>
            </a:lvl1pPr>
          </a:lstStyle>
          <a:p>
            <a:pPr lvl="0"/>
            <a:r>
              <a:rPr lang="pt-PT"/>
              <a:t>Clique para editar o estilo Master da legenda</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a:blip r:embed="rId2">
              <a:alphaModFix amt="70000"/>
              <a:extLst>
                <a:ext uri="{28A0092B-C50C-407E-A947-70E740481C1C}">
                  <a14:useLocalDpi xmlns:a14="http://schemas.microsoft.com/office/drawing/2010/main" val="0"/>
                </a:ext>
              </a:extLst>
            </a:blip>
            <a:srcRect/>
            <a:stretch>
              <a:fillRect t="-31501" b="-31501"/>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endParaRPr lang="en-US"/>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F8F28F4F-3625-466E-88C7-521FA595A6D3}" type="datetime1">
              <a:rPr lang="en-US" smtClean="0"/>
              <a:t>1/31/2026</a:t>
            </a:fld>
            <a:endParaRPr lang="en-US"/>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0775061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09600" y="381000"/>
            <a:ext cx="8479072" cy="1837588"/>
          </a:xfrm>
        </p:spPr>
        <p:txBody>
          <a:bodyPr anchor="b">
            <a:normAutofit/>
          </a:bodyPr>
          <a:lstStyle>
            <a:lvl1pPr>
              <a:defRPr sz="7200">
                <a:solidFill>
                  <a:schemeClr val="tx1"/>
                </a:solidFill>
              </a:defRPr>
            </a:lvl1pPr>
          </a:lstStyle>
          <a:p>
            <a:r>
              <a:rPr lang="pt-PT"/>
              <a:t>Clique para editar o estilo do título Master</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484255"/>
            <a:ext cx="8467558" cy="3539514"/>
          </a:xfrm>
        </p:spPr>
        <p:txBody>
          <a:bodyPr>
            <a:normAutofit/>
          </a:bodyPr>
          <a:lstStyle>
            <a:lvl1pPr marL="457200" indent="-457200">
              <a:buFont typeface="+mj-lt"/>
              <a:buAutoNum type="arabicPeriod"/>
              <a:defRPr sz="1800">
                <a:solidFill>
                  <a:schemeClr val="tx1"/>
                </a:solidFill>
              </a:defRPr>
            </a:lvl1pPr>
            <a:lvl2pPr marL="685800" indent="-457200">
              <a:buFont typeface="+mj-lt"/>
              <a:buAutoNum type="arabicPeriod"/>
              <a:defRPr sz="1600">
                <a:solidFill>
                  <a:schemeClr val="tx1"/>
                </a:solidFill>
              </a:defRPr>
            </a:lvl2pPr>
            <a:lvl3pPr marL="800100" indent="-342900">
              <a:buFont typeface="+mj-lt"/>
              <a:buAutoNum type="arabicPeriod"/>
              <a:defRPr sz="1400">
                <a:solidFill>
                  <a:schemeClr val="tx1"/>
                </a:solidFill>
              </a:defRPr>
            </a:lvl3pPr>
            <a:lvl4pPr marL="1028700" indent="-342900">
              <a:buFont typeface="+mj-lt"/>
              <a:buAutoNum type="arabicPeriod"/>
              <a:defRPr sz="1400">
                <a:solidFill>
                  <a:schemeClr val="tx1"/>
                </a:solidFill>
              </a:defRPr>
            </a:lvl4pPr>
            <a:lvl5pPr marL="1257300" indent="-342900">
              <a:buFont typeface="+mj-lt"/>
              <a:buAutoNum type="arabicPeriod"/>
              <a:defRPr sz="1400">
                <a:solidFill>
                  <a:schemeClr val="tx1"/>
                </a:solidFill>
              </a:defRPr>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F61DD393-40CD-4939-970A-BC277275BA15}" type="datetime1">
              <a:rPr lang="en-US" smtClean="0"/>
              <a:t>1/31/2026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19949612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with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587999" y="380999"/>
            <a:ext cx="5916508" cy="2010163"/>
          </a:xfrm>
        </p:spPr>
        <p:txBody>
          <a:bodyPr anchor="b">
            <a:normAutofit/>
          </a:bodyPr>
          <a:lstStyle>
            <a:lvl1pPr>
              <a:defRPr sz="7200">
                <a:solidFill>
                  <a:schemeClr val="tx1"/>
                </a:solidFill>
              </a:defRPr>
            </a:lvl1pPr>
          </a:lstStyle>
          <a:p>
            <a:r>
              <a:rPr lang="pt-PT"/>
              <a:t>Clique para editar o estilo do título Master</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 y="0"/>
            <a:ext cx="4565591" cy="6858000"/>
          </a:xfrm>
          <a:custGeom>
            <a:avLst/>
            <a:gdLst>
              <a:gd name="connsiteX0" fmla="*/ 0 w 4565591"/>
              <a:gd name="connsiteY0" fmla="*/ 0 h 6858000"/>
              <a:gd name="connsiteX1" fmla="*/ 4565591 w 4565591"/>
              <a:gd name="connsiteY1" fmla="*/ 0 h 6858000"/>
              <a:gd name="connsiteX2" fmla="*/ 4565591 w 4565591"/>
              <a:gd name="connsiteY2" fmla="*/ 6858000 h 6858000"/>
              <a:gd name="connsiteX3" fmla="*/ 0 w 45655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5591" h="6858000">
                <a:moveTo>
                  <a:pt x="0" y="0"/>
                </a:moveTo>
                <a:lnTo>
                  <a:pt x="4565591" y="0"/>
                </a:lnTo>
                <a:lnTo>
                  <a:pt x="4565591"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l="-25106" r="-25106"/>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588000" y="2726267"/>
            <a:ext cx="5916507" cy="3436789"/>
          </a:xfrm>
        </p:spPr>
        <p:txBody>
          <a:bodyPr>
            <a:normAutofit/>
          </a:bodyPr>
          <a:lstStyle>
            <a:lvl1pPr marL="457200" indent="-457200">
              <a:buFont typeface="+mj-lt"/>
              <a:buAutoNum type="arabicPeriod"/>
              <a:defRPr sz="2000">
                <a:solidFill>
                  <a:schemeClr val="tx1"/>
                </a:solidFill>
              </a:defRPr>
            </a:lvl1pPr>
            <a:lvl2pPr marL="571500" indent="-342900">
              <a:buFont typeface="+mj-lt"/>
              <a:buAutoNum type="arabicPeriod"/>
              <a:defRPr sz="1800">
                <a:solidFill>
                  <a:schemeClr val="tx1"/>
                </a:solidFill>
              </a:defRPr>
            </a:lvl2pPr>
            <a:lvl3pPr marL="800100" indent="-342900">
              <a:buFont typeface="+mj-lt"/>
              <a:buAutoNum type="arabicPeriod"/>
              <a:defRPr sz="1600">
                <a:solidFill>
                  <a:schemeClr val="tx1"/>
                </a:solidFill>
              </a:defRPr>
            </a:lvl3pPr>
            <a:lvl4pPr marL="1028700" indent="-342900">
              <a:buFont typeface="+mj-lt"/>
              <a:buAutoNum type="arabicPeriod"/>
              <a:defRPr sz="1400">
                <a:solidFill>
                  <a:schemeClr val="tx1"/>
                </a:solidFill>
              </a:defRPr>
            </a:lvl4pPr>
            <a:lvl5pPr>
              <a:buFont typeface="+mj-lt"/>
              <a:buAutoNum type="arabicPeriod"/>
              <a:defRPr sz="1400">
                <a:solidFill>
                  <a:schemeClr val="tx1"/>
                </a:solidFill>
              </a:defRPr>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588000" y="6343955"/>
            <a:ext cx="2985400" cy="365125"/>
          </a:xfrm>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535886" y="6343955"/>
            <a:ext cx="1553108" cy="365125"/>
          </a:xfrm>
        </p:spPr>
        <p:txBody>
          <a:bodyPr/>
          <a:lstStyle>
            <a:lvl1pPr>
              <a:defRPr>
                <a:solidFill>
                  <a:schemeClr val="tx1"/>
                </a:solidFill>
              </a:defRPr>
            </a:lvl1pPr>
          </a:lstStyle>
          <a:p>
            <a:fld id="{12EDD000-C7D2-49E4-A996-0A82AC6D53CE}" type="datetime1">
              <a:rPr lang="en-US" smtClean="0"/>
              <a:t>1/31/2026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6343955"/>
            <a:ext cx="429207" cy="365125"/>
          </a:xfrm>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64643245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2790911" y="2133600"/>
            <a:ext cx="6623436" cy="1070776"/>
          </a:xfrm>
        </p:spPr>
        <p:txBody>
          <a:bodyPr anchor="b">
            <a:normAutofit/>
          </a:bodyPr>
          <a:lstStyle>
            <a:lvl1pPr algn="ctr">
              <a:defRPr sz="2800"/>
            </a:lvl1pPr>
          </a:lstStyle>
          <a:p>
            <a:r>
              <a:rPr lang="pt-PT"/>
              <a:t>Clique para editar o estilo do título Master</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3768786" y="3335364"/>
            <a:ext cx="4659735" cy="1645198"/>
          </a:xfr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27FC588-6244-4096-A5DA-C0A95B91E9BF}" type="datetime1">
              <a:rPr lang="en-US" smtClean="0"/>
              <a:t>1/31/2026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702606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47537" y="1731332"/>
            <a:ext cx="3493858" cy="3456894"/>
          </a:xfrm>
        </p:spPr>
        <p:txBody>
          <a:bodyPr anchor="t">
            <a:normAutofit/>
          </a:bodyPr>
          <a:lstStyle>
            <a:lvl1pPr>
              <a:defRPr sz="2800"/>
            </a:lvl1pPr>
          </a:lstStyle>
          <a:p>
            <a:r>
              <a:rPr lang="pt-PT"/>
              <a:t>Clique para editar o estilo do título Master</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727014"/>
            <a:ext cx="4956175" cy="3461212"/>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5DD199D-3BBD-4FD1-A266-14D64474696E}" type="datetime1">
              <a:rPr lang="en-US" smtClean="0"/>
              <a:t>1/31/2026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450788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388700"/>
            <a:ext cx="3923455" cy="4083580"/>
          </a:xfrm>
        </p:spPr>
        <p:txBody>
          <a:bodyPr anchor="t">
            <a:normAutofit/>
          </a:bodyPr>
          <a:lstStyle>
            <a:lvl1pPr>
              <a:defRPr sz="2800"/>
            </a:lvl1pPr>
          </a:lstStyle>
          <a:p>
            <a:r>
              <a:rPr lang="pt-PT"/>
              <a:t>Clique para editar o estilo do título Master</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156011" y="1389134"/>
            <a:ext cx="6045390" cy="4083579"/>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5E4C48D-D578-4BB0-B6CD-EB70DE63B51C}" type="datetime1">
              <a:rPr lang="en-US" smtClean="0"/>
              <a:t>1/31/2026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810956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050111"/>
            <a:ext cx="3496147" cy="4940661"/>
          </a:xfrm>
        </p:spPr>
        <p:txBody>
          <a:bodyPr anchor="t">
            <a:normAutofit/>
          </a:bodyPr>
          <a:lstStyle>
            <a:lvl1pPr>
              <a:defRPr sz="2800"/>
            </a:lvl1pPr>
          </a:lstStyle>
          <a:p>
            <a:r>
              <a:rPr lang="pt-PT"/>
              <a:t>Clique para editar o estilo do título Master</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800600" y="1050111"/>
            <a:ext cx="6775703" cy="4940661"/>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247CBA5-1016-4133-9FC7-6D48B922E2B3}" type="datetime1">
              <a:rPr lang="en-US" smtClean="0"/>
              <a:t>1/31/2026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537565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6" y="707549"/>
            <a:ext cx="3349754" cy="2721451"/>
          </a:xfrm>
        </p:spPr>
        <p:txBody>
          <a:bodyPr anchor="t">
            <a:normAutofit/>
          </a:bodyPr>
          <a:lstStyle>
            <a:lvl1pPr>
              <a:defRPr sz="2800"/>
            </a:lvl1pPr>
          </a:lstStyle>
          <a:p>
            <a:r>
              <a:rPr lang="pt-PT"/>
              <a:t>Clique para editar o estilo do título Master</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648200" y="708184"/>
            <a:ext cx="6928103" cy="5514816"/>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46C2324-6379-4B90-B792-518BDE84E148}" type="datetime1">
              <a:rPr lang="en-US" smtClean="0"/>
              <a:t>1/31/2026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669479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56011" y="514175"/>
            <a:ext cx="6426389" cy="1315029"/>
          </a:xfrm>
        </p:spPr>
        <p:txBody>
          <a:bodyPr anchor="b"/>
          <a:lstStyle/>
          <a:p>
            <a:r>
              <a:rPr lang="pt-PT"/>
              <a:t>Clique para editar o estilo do título Master</a:t>
            </a:r>
          </a:p>
        </p:txBody>
      </p:sp>
      <p:sp>
        <p:nvSpPr>
          <p:cNvPr id="14" name="Picture Placeholder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0" y="1"/>
            <a:ext cx="4560454" cy="6858000"/>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l="-25190" r="-25190"/>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157368" y="1978488"/>
            <a:ext cx="6418935" cy="4285580"/>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5156010" y="6343955"/>
            <a:ext cx="3364903" cy="365125"/>
          </a:xfrm>
        </p:spPr>
        <p:txBody>
          <a:bodyPr/>
          <a:lstStyle/>
          <a:p>
            <a:endParaRPr lang="en-US"/>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030713" y="6343955"/>
            <a:ext cx="2060808" cy="365125"/>
          </a:xfrm>
        </p:spPr>
        <p:txBody>
          <a:bodyPr/>
          <a:lstStyle/>
          <a:p>
            <a:fld id="{3627D187-DFD6-4DFA-B8AF-7D97B7C035C2}" type="datetime1">
              <a:rPr lang="en-US" smtClean="0"/>
              <a:t>1/31/2026</a:t>
            </a:fld>
            <a:endParaRPr lang="en-US"/>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014510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683319"/>
            <a:ext cx="6339541" cy="1143000"/>
          </a:xfrm>
        </p:spPr>
        <p:txBody>
          <a:bodyPr anchor="b"/>
          <a:lstStyle/>
          <a:p>
            <a:r>
              <a:rPr lang="pt-PT"/>
              <a:t>Clique para editar o estilo do título Master</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975104"/>
            <a:ext cx="6339414" cy="4228997"/>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612774" y="6346865"/>
            <a:ext cx="2805405" cy="365125"/>
          </a:xfrm>
        </p:spPr>
        <p:txBody>
          <a:bodyPr/>
          <a:lstStyle/>
          <a:p>
            <a:endParaRPr lang="en-US"/>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4886895" y="6346865"/>
            <a:ext cx="1607270" cy="365125"/>
          </a:xfrm>
        </p:spPr>
        <p:txBody>
          <a:bodyPr/>
          <a:lstStyle/>
          <a:p>
            <a:fld id="{F7500CCC-5716-41DF-A089-6452A577019C}" type="datetime1">
              <a:rPr lang="en-US" smtClean="0"/>
              <a:t>1/31/2026</a:t>
            </a:fld>
            <a:endParaRPr lang="en-US"/>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530932" y="6346865"/>
            <a:ext cx="429207" cy="365125"/>
          </a:xfrm>
        </p:spPr>
        <p:txBody>
          <a:body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624831" y="0"/>
            <a:ext cx="4567169" cy="6858000"/>
          </a:xfrm>
          <a:blipFill>
            <a:blip r:embed="rId2">
              <a:alphaModFix amt="70000"/>
              <a:extLst>
                <a:ext uri="{28A0092B-C50C-407E-A947-70E740481C1C}">
                  <a14:useLocalDpi xmlns:a14="http://schemas.microsoft.com/office/drawing/2010/main" val="0"/>
                </a:ext>
              </a:extLst>
            </a:blip>
            <a:srcRect/>
            <a:stretch>
              <a:fillRect l="-25079" r="-25079"/>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Tree>
    <p:extLst>
      <p:ext uri="{BB962C8B-B14F-4D97-AF65-F5344CB8AC3E}">
        <p14:creationId xmlns:p14="http://schemas.microsoft.com/office/powerpoint/2010/main" val="2724631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555536"/>
            <a:ext cx="6950232" cy="932688"/>
          </a:xfrm>
        </p:spPr>
        <p:txBody>
          <a:bodyPr anchor="b"/>
          <a:lstStyle/>
          <a:p>
            <a:r>
              <a:rPr lang="pt-PT"/>
              <a:t>Clique para editar o estilo do título Master</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a:blip r:embed="rId2">
              <a:alphaModFix amt="70000"/>
              <a:extLst>
                <a:ext uri="{28A0092B-C50C-407E-A947-70E740481C1C}">
                  <a14:useLocalDpi xmlns:a14="http://schemas.microsoft.com/office/drawing/2010/main" val="0"/>
                </a:ext>
              </a:extLst>
            </a:blip>
            <a:srcRect/>
            <a:stretch>
              <a:fillRect l="-35227" r="-35227"/>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627632"/>
            <a:ext cx="6950232" cy="4686224"/>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4632168" y="6343955"/>
            <a:ext cx="3422906" cy="365125"/>
          </a:xfrm>
        </p:spPr>
        <p:txBody>
          <a:bodyPr/>
          <a:lstStyle/>
          <a:p>
            <a:endParaRPr lang="en-US"/>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8945699" y="6343955"/>
            <a:ext cx="2150873" cy="365125"/>
          </a:xfrm>
        </p:spPr>
        <p:txBody>
          <a:bodyPr/>
          <a:lstStyle/>
          <a:p>
            <a:fld id="{227A3BCC-2A30-43E9-9CA9-DFF569BDA4AB}" type="datetime1">
              <a:rPr lang="en-US" smtClean="0"/>
              <a:t>1/31/2026</a:t>
            </a:fld>
            <a:endParaRPr lang="en-US"/>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810900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b"/>
          <a:lstStyle/>
          <a:p>
            <a:r>
              <a:rPr lang="pt-PT"/>
              <a:t>Clique para editar o estilo do título Master</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BA0964-A3B1-4F09-A73F-78FFDB7F5BF2}" type="datetime1">
              <a:rPr lang="en-US" smtClean="0"/>
              <a:t>1/31/2026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754521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2478"/>
            <a:ext cx="6858000" cy="932688"/>
          </a:xfrm>
        </p:spPr>
        <p:txBody>
          <a:bodyPr anchor="b"/>
          <a:lstStyle/>
          <a:p>
            <a:r>
              <a:rPr lang="pt-PT"/>
              <a:t>Clique para editar o estilo do título Master</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627632"/>
            <a:ext cx="6858000" cy="4535370"/>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6870"/>
            <a:ext cx="2805405" cy="365125"/>
          </a:xfrm>
        </p:spPr>
        <p:txBody>
          <a:bodyPr/>
          <a:lstStyle/>
          <a:p>
            <a:endParaRPr lang="en-US"/>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4115853" y="6346870"/>
            <a:ext cx="2925587" cy="365125"/>
          </a:xfrm>
        </p:spPr>
        <p:txBody>
          <a:bodyPr/>
          <a:lstStyle/>
          <a:p>
            <a:fld id="{86127493-8F5B-4A60-B349-29201613EE87}" type="datetime1">
              <a:rPr lang="en-US" smtClean="0"/>
              <a:t>1/31/2026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346870"/>
            <a:ext cx="429207" cy="365125"/>
          </a:xfrm>
        </p:spPr>
        <p:txBody>
          <a:body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a:blip r:embed="rId2">
              <a:alphaModFix amt="70000"/>
              <a:extLst>
                <a:ext uri="{28A0092B-C50C-407E-A947-70E740481C1C}">
                  <a14:useLocalDpi xmlns:a14="http://schemas.microsoft.com/office/drawing/2010/main" val="0"/>
                </a:ext>
              </a:extLst>
            </a:blip>
            <a:srcRect/>
            <a:stretch>
              <a:fillRect l="-33629" r="-33629"/>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Tree>
    <p:extLst>
      <p:ext uri="{BB962C8B-B14F-4D97-AF65-F5344CB8AC3E}">
        <p14:creationId xmlns:p14="http://schemas.microsoft.com/office/powerpoint/2010/main" val="1558239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499533"/>
            <a:ext cx="4477512" cy="1328932"/>
          </a:xfrm>
        </p:spPr>
        <p:txBody>
          <a:bodyPr anchor="b">
            <a:normAutofit/>
          </a:bodyPr>
          <a:lstStyle>
            <a:lvl1pPr>
              <a:defRPr sz="2800"/>
            </a:lvl1pPr>
          </a:lstStyle>
          <a:p>
            <a:r>
              <a:rPr lang="pt-PT"/>
              <a:t>Clique para editar o estilo do título Master</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6492240" cy="6858000"/>
          </a:xfrm>
          <a:blipFill>
            <a:blip r:embed="rId2">
              <a:alphaModFix amt="70000"/>
              <a:extLst>
                <a:ext uri="{28A0092B-C50C-407E-A947-70E740481C1C}">
                  <a14:useLocalDpi xmlns:a14="http://schemas.microsoft.com/office/drawing/2010/main" val="0"/>
                </a:ext>
              </a:extLst>
            </a:blip>
            <a:srcRect/>
            <a:stretch>
              <a:fillRect l="-2817" r="-2817"/>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9" y="1975104"/>
            <a:ext cx="4477512" cy="4282573"/>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104889" y="6343955"/>
            <a:ext cx="2105099" cy="365125"/>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p:spPr>
        <p:txBody>
          <a:bodyPr/>
          <a:lstStyle>
            <a:lvl1pPr>
              <a:defRPr>
                <a:solidFill>
                  <a:schemeClr val="tx1"/>
                </a:solidFill>
                <a:effectLst/>
              </a:defRPr>
            </a:lvl1pPr>
          </a:lstStyle>
          <a:p>
            <a:fld id="{CBBB0059-BBA4-47C2-A8EA-4D5037840183}"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460875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9" y="538716"/>
            <a:ext cx="4494189" cy="1288169"/>
          </a:xfrm>
        </p:spPr>
        <p:txBody>
          <a:bodyPr anchor="b">
            <a:normAutofit/>
          </a:bodyPr>
          <a:lstStyle>
            <a:lvl1pPr>
              <a:defRPr sz="2800"/>
            </a:lvl1pPr>
          </a:lstStyle>
          <a:p>
            <a:r>
              <a:rPr lang="pt-PT"/>
              <a:t>Clique para editar o estilo do título Master</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1975104"/>
            <a:ext cx="4494063" cy="4156956"/>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776" y="6343955"/>
            <a:ext cx="2098620" cy="365125"/>
          </a:xfrm>
        </p:spPr>
        <p:txBody>
          <a:bodyPr/>
          <a:lstStyle>
            <a:lvl1pPr>
              <a:defRPr>
                <a:solidFill>
                  <a:schemeClr val="tx1"/>
                </a:solidFill>
                <a:effectLst/>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213651" y="6343955"/>
            <a:ext cx="1573037" cy="365125"/>
          </a:xfrm>
        </p:spPr>
        <p:txBody>
          <a:bodyPr/>
          <a:lstStyle/>
          <a:p>
            <a:fld id="{04B3670C-66DD-43B4-A399-CD185F24B648}"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796658" y="6343955"/>
            <a:ext cx="429207" cy="365125"/>
          </a:xfrm>
        </p:spPr>
        <p:txBody>
          <a:bodyPr/>
          <a:lstStyle>
            <a:lvl1pPr>
              <a:defRPr>
                <a:solidFill>
                  <a:schemeClr val="tx1"/>
                </a:solidFill>
                <a:effectLst/>
              </a:defRPr>
            </a:lvl1p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658928" y="0"/>
            <a:ext cx="6533072" cy="6858000"/>
          </a:xfrm>
          <a:blipFill>
            <a:blip r:embed="rId2">
              <a:alphaModFix amt="70000"/>
              <a:extLst>
                <a:ext uri="{28A0092B-C50C-407E-A947-70E740481C1C}">
                  <a14:useLocalDpi xmlns:a14="http://schemas.microsoft.com/office/drawing/2010/main" val="0"/>
                </a:ext>
              </a:extLst>
            </a:blip>
            <a:srcRect/>
            <a:stretch>
              <a:fillRect l="-2487" r="-2487"/>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Tree>
    <p:extLst>
      <p:ext uri="{BB962C8B-B14F-4D97-AF65-F5344CB8AC3E}">
        <p14:creationId xmlns:p14="http://schemas.microsoft.com/office/powerpoint/2010/main" val="8945532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00039"/>
            <a:ext cx="3363514" cy="1667226"/>
          </a:xfrm>
        </p:spPr>
        <p:txBody>
          <a:bodyPr anchor="b">
            <a:normAutofit/>
          </a:bodyPr>
          <a:lstStyle>
            <a:lvl1pPr>
              <a:defRPr sz="2800"/>
            </a:lvl1pPr>
          </a:lstStyle>
          <a:p>
            <a:r>
              <a:rPr lang="pt-PT"/>
              <a:t>Clique para editar o estilo do título Master</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a:blip r:embed="rId2">
              <a:alphaModFix amt="70000"/>
              <a:extLst>
                <a:ext uri="{28A0092B-C50C-407E-A947-70E740481C1C}">
                  <a14:useLocalDpi xmlns:a14="http://schemas.microsoft.com/office/drawing/2010/main" val="0"/>
                </a:ext>
              </a:extLst>
            </a:blip>
            <a:srcRect/>
            <a:stretch>
              <a:fillRect t="-5294" b="-5294"/>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315569"/>
            <a:ext cx="3363513" cy="3854643"/>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212663" y="6343955"/>
            <a:ext cx="2012061" cy="365125"/>
          </a:xfrm>
        </p:spPr>
        <p:txBody>
          <a:bodyPr/>
          <a:lstStyle/>
          <a:p>
            <a:endParaRPr lang="en-US"/>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224724" y="6343955"/>
            <a:ext cx="922372" cy="365125"/>
          </a:xfrm>
        </p:spPr>
        <p:txBody>
          <a:bodyPr/>
          <a:lstStyle/>
          <a:p>
            <a:fld id="{2516B76C-A757-475E-B97F-C843ABD39E82}" type="datetime1">
              <a:rPr lang="en-US" smtClean="0"/>
              <a:t>1/31/2026</a:t>
            </a:fld>
            <a:endParaRPr lang="en-US"/>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1642452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697" y="500039"/>
            <a:ext cx="3363514" cy="1667226"/>
          </a:xfrm>
        </p:spPr>
        <p:txBody>
          <a:bodyPr anchor="b">
            <a:normAutofit/>
          </a:bodyPr>
          <a:lstStyle>
            <a:lvl1pPr>
              <a:defRPr sz="2800"/>
            </a:lvl1pPr>
          </a:lstStyle>
          <a:p>
            <a:r>
              <a:rPr lang="pt-PT"/>
              <a:t>Clique para editar o estilo do título Master</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5824" y="2315569"/>
            <a:ext cx="3363513" cy="3814887"/>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615697" y="6343955"/>
            <a:ext cx="1637337" cy="365125"/>
          </a:xfrm>
        </p:spPr>
        <p:txBody>
          <a:bodyPr/>
          <a:lstStyle/>
          <a:p>
            <a:endParaRPr lang="en-US"/>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2703447" y="6343955"/>
            <a:ext cx="949766" cy="365125"/>
          </a:xfrm>
        </p:spPr>
        <p:txBody>
          <a:bodyPr/>
          <a:lstStyle/>
          <a:p>
            <a:fld id="{16CDC129-6FE5-4BC7-A1F4-6B06964BB643}" type="datetime1">
              <a:rPr lang="en-US" smtClean="0"/>
              <a:t>1/31/2026</a:t>
            </a:fld>
            <a:endParaRPr lang="en-US"/>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3653213" y="6343955"/>
            <a:ext cx="429207" cy="365125"/>
          </a:xfrm>
        </p:spPr>
        <p:txBody>
          <a:body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607856" y="0"/>
            <a:ext cx="7584144" cy="6858000"/>
          </a:xfrm>
          <a:blipFill>
            <a:blip r:embed="rId2">
              <a:alphaModFix amt="70000"/>
              <a:extLst>
                <a:ext uri="{28A0092B-C50C-407E-A947-70E740481C1C}">
                  <a14:useLocalDpi xmlns:a14="http://schemas.microsoft.com/office/drawing/2010/main" val="0"/>
                </a:ext>
              </a:extLst>
            </a:blip>
            <a:srcRect/>
            <a:stretch>
              <a:fillRect t="-5294" b="-5294"/>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Tree>
    <p:extLst>
      <p:ext uri="{BB962C8B-B14F-4D97-AF65-F5344CB8AC3E}">
        <p14:creationId xmlns:p14="http://schemas.microsoft.com/office/powerpoint/2010/main" val="28359278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88061" y="990511"/>
            <a:ext cx="2699254" cy="1858941"/>
          </a:xfrm>
        </p:spPr>
        <p:txBody>
          <a:bodyPr anchor="b"/>
          <a:lstStyle/>
          <a:p>
            <a:r>
              <a:rPr lang="pt-PT"/>
              <a:t>Clique para editar o estilo do título Master</a:t>
            </a:r>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0"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t="-10705" b="-10705"/>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889055" y="3011335"/>
            <a:ext cx="2693346"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88061" y="6343955"/>
            <a:ext cx="1404460" cy="365125"/>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292522" y="6343955"/>
            <a:ext cx="854573" cy="365125"/>
          </a:xfrm>
        </p:spPr>
        <p:txBody>
          <a:bodyPr/>
          <a:lstStyle>
            <a:lvl1pPr>
              <a:defRPr>
                <a:solidFill>
                  <a:schemeClr val="tx1"/>
                </a:solidFill>
                <a:effectLst/>
              </a:defRPr>
            </a:lvl1pPr>
          </a:lstStyle>
          <a:p>
            <a:fld id="{A5868D5B-CB3B-416E-B0B3-0A7CA8041EB5}"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007103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697" y="990511"/>
            <a:ext cx="2699254" cy="1858941"/>
          </a:xfrm>
        </p:spPr>
        <p:txBody>
          <a:bodyPr anchor="b"/>
          <a:lstStyle/>
          <a:p>
            <a:r>
              <a:rPr lang="pt-PT"/>
              <a:t>Clique para editar o estilo do título Master</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6691" y="3011335"/>
            <a:ext cx="2693346"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5697" y="6343955"/>
            <a:ext cx="1404460" cy="365125"/>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606165" y="6343955"/>
            <a:ext cx="1597578" cy="365125"/>
          </a:xfrm>
        </p:spPr>
        <p:txBody>
          <a:bodyPr/>
          <a:lstStyle>
            <a:lvl1pPr>
              <a:defRPr>
                <a:solidFill>
                  <a:schemeClr val="tx1"/>
                </a:solidFill>
                <a:effectLst/>
              </a:defRPr>
            </a:lvl1pPr>
          </a:lstStyle>
          <a:p>
            <a:fld id="{ED9EA115-4A0D-4136-9396-4A60C9C21F5D}"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203743" y="6343955"/>
            <a:ext cx="429207" cy="365125"/>
          </a:xfrm>
        </p:spPr>
        <p:txBody>
          <a:bodyPr/>
          <a:lstStyle/>
          <a:p>
            <a:fld id="{AEAA3239-9EA4-4A65-A281-97F994456D9F}" type="slidenum">
              <a:rPr lang="en-US" smtClean="0"/>
              <a:t>‹#›</a:t>
            </a:fld>
            <a:endParaRPr lang="en-US"/>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3865677"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rcRect/>
            <a:stretch>
              <a:fillRect t="-10705" b="-10705"/>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Tree>
    <p:extLst>
      <p:ext uri="{BB962C8B-B14F-4D97-AF65-F5344CB8AC3E}">
        <p14:creationId xmlns:p14="http://schemas.microsoft.com/office/powerpoint/2010/main" val="1883412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5012268"/>
            <a:ext cx="4019522" cy="1127275"/>
          </a:xfrm>
        </p:spPr>
        <p:txBody>
          <a:bodyPr anchor="t">
            <a:normAutofit/>
          </a:bodyPr>
          <a:lstStyle>
            <a:lvl1pPr>
              <a:defRPr sz="2800"/>
            </a:lvl1pPr>
          </a:lstStyle>
          <a:p>
            <a:r>
              <a:rPr lang="pt-PT"/>
              <a:t>Clique para editar o estilo do título Master</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a:blip r:embed="rId2">
              <a:alphaModFix amt="70000"/>
              <a:extLst>
                <a:ext uri="{28A0092B-C50C-407E-A947-70E740481C1C}">
                  <a14:useLocalDpi xmlns:a14="http://schemas.microsoft.com/office/drawing/2010/main" val="0"/>
                </a:ext>
              </a:extLst>
            </a:blip>
            <a:srcRect/>
            <a:stretch>
              <a:fillRect t="-24092" b="-51264"/>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156009" y="5012267"/>
            <a:ext cx="6426391" cy="124157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3F0D9A6-8B17-4F0C-A2D4-EEAE6E8EBF7D}"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5856927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3880757"/>
            <a:ext cx="3044954" cy="2245126"/>
          </a:xfrm>
        </p:spPr>
        <p:txBody>
          <a:bodyPr anchor="t">
            <a:normAutofit/>
          </a:bodyPr>
          <a:lstStyle>
            <a:lvl1pPr>
              <a:defRPr sz="2800"/>
            </a:lvl1pPr>
          </a:lstStyle>
          <a:p>
            <a:r>
              <a:rPr lang="pt-PT"/>
              <a:t>Clique para editar o estilo do título Master</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443331"/>
          </a:xfrm>
          <a:blipFill>
            <a:blip r:embed="rId3">
              <a:alphaModFix amt="70000"/>
              <a:extLst>
                <a:ext uri="{28A0092B-C50C-407E-A947-70E740481C1C}">
                  <a14:useLocalDpi xmlns:a14="http://schemas.microsoft.com/office/drawing/2010/main" val="0"/>
                </a:ext>
              </a:extLst>
            </a:blip>
            <a:srcRect/>
            <a:stretch>
              <a:fillRect t="-58144" b="-77906"/>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3880757"/>
            <a:ext cx="7460029" cy="2443843"/>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4F19D48-89B1-4FB5-A5CB-A14582FC86FC}"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7627731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09600" y="707477"/>
            <a:ext cx="3021873" cy="1773540"/>
          </a:xfrm>
        </p:spPr>
        <p:txBody>
          <a:bodyPr anchor="t">
            <a:normAutofit/>
          </a:bodyPr>
          <a:lstStyle>
            <a:lvl1pPr>
              <a:defRPr sz="2800"/>
            </a:lvl1pPr>
          </a:lstStyle>
          <a:p>
            <a:r>
              <a:rPr lang="pt-PT"/>
              <a:t>Clique para editar o estilo do título Master</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707476"/>
            <a:ext cx="7460029" cy="2330455"/>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09600" y="3135210"/>
            <a:ext cx="2791027" cy="365125"/>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565894" y="3135210"/>
            <a:ext cx="1559379" cy="365125"/>
          </a:xfrm>
        </p:spPr>
        <p:txBody>
          <a:bodyPr/>
          <a:lstStyle/>
          <a:p>
            <a:fld id="{5C5F2E66-65DC-404F-ACCA-D8A00E114DB3}"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5151" y="3135210"/>
            <a:ext cx="429207" cy="365125"/>
          </a:xfrm>
        </p:spPr>
        <p:txBody>
          <a:bodyPr/>
          <a:lstStyle/>
          <a:p>
            <a:fld id="{AEAA3239-9EA4-4A65-A281-97F994456D9F}" type="slidenum">
              <a:rPr lang="en-US" smtClean="0"/>
              <a:t>‹#›</a:t>
            </a:fld>
            <a:endParaRPr lang="en-US"/>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 y="3636524"/>
            <a:ext cx="12192000" cy="3221477"/>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a:blip r:embed="rId2">
              <a:alphaModFix amt="70000"/>
              <a:extLst>
                <a:ext uri="{28A0092B-C50C-407E-A947-70E740481C1C}">
                  <a14:useLocalDpi xmlns:a14="http://schemas.microsoft.com/office/drawing/2010/main" val="0"/>
                </a:ext>
              </a:extLst>
            </a:blip>
            <a:srcRect/>
            <a:stretch>
              <a:fillRect t="-63396" b="-88912"/>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Tree>
    <p:extLst>
      <p:ext uri="{BB962C8B-B14F-4D97-AF65-F5344CB8AC3E}">
        <p14:creationId xmlns:p14="http://schemas.microsoft.com/office/powerpoint/2010/main" val="1701968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543799" y="284481"/>
            <a:ext cx="4244009" cy="4320310"/>
          </a:xfrm>
        </p:spPr>
        <p:txBody>
          <a:bodyPr vert="horz" lIns="91440" tIns="45720" rIns="91440" bIns="45720" rtlCol="0" anchor="t">
            <a:normAutofit/>
          </a:bodyPr>
          <a:lstStyle>
            <a:lvl1pPr>
              <a:defRPr lang="en-US" sz="4000" dirty="0">
                <a:solidFill>
                  <a:schemeClr val="tx1"/>
                </a:solidFill>
              </a:defRPr>
            </a:lvl1pPr>
          </a:lstStyle>
          <a:p>
            <a:pPr lvl="0"/>
            <a:r>
              <a:rPr lang="pt-PT"/>
              <a:t>Clique para editar o estilo do título Master</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530569" y="4870174"/>
            <a:ext cx="3755116" cy="1033669"/>
          </a:xfrm>
        </p:spPr>
        <p:txBody>
          <a:bodyPr vert="horz" lIns="91440" tIns="45720" rIns="91440" bIns="45720" rtlCol="0" anchor="b">
            <a:normAutofit/>
          </a:bodyPr>
          <a:lstStyle>
            <a:lvl1pPr marL="0" indent="0">
              <a:buNone/>
              <a:defRPr lang="en-US" sz="1600" dirty="0">
                <a:solidFill>
                  <a:schemeClr val="tx1"/>
                </a:solidFill>
              </a:defRPr>
            </a:lvl1pPr>
          </a:lstStyle>
          <a:p>
            <a:pPr lvl="0"/>
            <a:r>
              <a:rPr lang="pt-PT"/>
              <a:t>Clique para editar o estilo Master da legenda</a:t>
            </a:r>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0" y="0"/>
            <a:ext cx="7195675"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534656" y="6343955"/>
            <a:ext cx="2100482" cy="365125"/>
          </a:xfrm>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35138" y="6343955"/>
            <a:ext cx="1458908" cy="365125"/>
          </a:xfrm>
        </p:spPr>
        <p:txBody>
          <a:bodyPr/>
          <a:lstStyle>
            <a:lvl1pPr>
              <a:defRPr>
                <a:solidFill>
                  <a:schemeClr val="tx1"/>
                </a:solidFill>
                <a:effectLst/>
              </a:defRPr>
            </a:lvl1pPr>
          </a:lstStyle>
          <a:p>
            <a:fld id="{EDC79D40-2FD9-4C9D-A7EA-D0071BB2D7E1}" type="datetime1">
              <a:rPr lang="en-US" smtClean="0"/>
              <a:t>1/31/2026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2320977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9341"/>
            <a:ext cx="10969753" cy="932688"/>
          </a:xfrm>
        </p:spPr>
        <p:txBody>
          <a:bodyPr anchor="b"/>
          <a:lstStyle/>
          <a:p>
            <a:r>
              <a:rPr lang="pt-PT"/>
              <a:t>Clique para editar o estilo do título Master</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634258"/>
            <a:ext cx="4485564" cy="4692340"/>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055525" cy="365125"/>
          </a:xfrm>
        </p:spPr>
        <p:txBody>
          <a:bodyPr/>
          <a:lstStyle/>
          <a:p>
            <a:endParaRPr lang="en-US"/>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232969" y="6343955"/>
            <a:ext cx="1449697" cy="365125"/>
          </a:xfrm>
        </p:spPr>
        <p:txBody>
          <a:bodyPr/>
          <a:lstStyle/>
          <a:p>
            <a:fld id="{53247B1B-D67F-4E0C-B252-7E65BF86BF65}" type="datetime1">
              <a:rPr lang="en-US" smtClean="0"/>
              <a:t>1/31/2026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4682667" y="6343955"/>
            <a:ext cx="443060" cy="365125"/>
          </a:xfrm>
        </p:spPr>
        <p:txBody>
          <a:bodyPr/>
          <a:lstStyle/>
          <a:p>
            <a:fld id="{AEAA3239-9EA4-4A65-A281-97F994456D9F}" type="slidenum">
              <a:rPr lang="en-US" smtClean="0"/>
              <a:t>‹#›</a:t>
            </a:fld>
            <a:endParaRPr lang="en-US"/>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5658927" y="1713653"/>
            <a:ext cx="6533071"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a:blip r:embed="rId2">
              <a:alphaModFix amt="70000"/>
              <a:extLst>
                <a:ext uri="{28A0092B-C50C-407E-A947-70E740481C1C}">
                  <a14:useLocalDpi xmlns:a14="http://schemas.microsoft.com/office/drawing/2010/main" val="0"/>
                </a:ext>
              </a:extLst>
            </a:blip>
            <a:srcRect/>
            <a:stretch>
              <a:fillRect t="-13497" b="-13497"/>
            </a:stretch>
          </a:blipFill>
        </p:spPr>
        <p:txBody>
          <a:bodyPr vert="horz" wrap="square" lIns="91440" tIns="45720" rIns="91440" bIns="45720" rtlCol="0">
            <a:noAutofit/>
          </a:bodyPr>
          <a:lstStyle>
            <a:lvl1pPr>
              <a:defRPr lang="en-US" dirty="0"/>
            </a:lvl1pPr>
          </a:lstStyle>
          <a:p>
            <a:pPr marL="0" lvl="0" indent="0">
              <a:buNone/>
            </a:pPr>
            <a:r>
              <a:rPr lang="en-US"/>
              <a:t>   </a:t>
            </a:r>
          </a:p>
        </p:txBody>
      </p:sp>
    </p:spTree>
    <p:extLst>
      <p:ext uri="{BB962C8B-B14F-4D97-AF65-F5344CB8AC3E}">
        <p14:creationId xmlns:p14="http://schemas.microsoft.com/office/powerpoint/2010/main" val="42792181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9341"/>
            <a:ext cx="10969753" cy="932688"/>
          </a:xfrm>
        </p:spPr>
        <p:txBody>
          <a:bodyPr anchor="b"/>
          <a:lstStyle/>
          <a:p>
            <a:r>
              <a:rPr lang="pt-PT"/>
              <a:t>Clique para editar o estilo do título Master</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912398"/>
            <a:ext cx="4637269" cy="4207695"/>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37861" y="1929756"/>
            <a:ext cx="5741992" cy="4207696"/>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a:blip r:embed="rId2">
              <a:alphaModFix amt="70000"/>
              <a:extLst>
                <a:ext uri="{28A0092B-C50C-407E-A947-70E740481C1C}">
                  <a14:useLocalDpi xmlns:a14="http://schemas.microsoft.com/office/drawing/2010/main" val="0"/>
                </a:ext>
              </a:extLst>
            </a:blip>
            <a:srcRect/>
            <a:stretch>
              <a:fillRect t="-13497" b="-13497"/>
            </a:stretch>
          </a:blipFill>
        </p:spPr>
        <p:txBody>
          <a:bodyPr vert="horz" wrap="square" lIns="91440" tIns="45720" rIns="91440" bIns="45720" rtlCol="0">
            <a:noAutofit/>
          </a:bodyPr>
          <a:lstStyle>
            <a:lvl1pPr>
              <a:defRPr lang="en-US" dirty="0"/>
            </a:lvl1pPr>
          </a:lstStyle>
          <a:p>
            <a:pPr marL="0" lvl="0" indent="0">
              <a:buNone/>
            </a:pPr>
            <a:r>
              <a:rPr lang="en-US"/>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642932" cy="365125"/>
          </a:xfrm>
        </p:spPr>
        <p:txBody>
          <a:bodyPr/>
          <a:lstStyle/>
          <a:p>
            <a:endParaRPr lang="en-US"/>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86595" y="6343955"/>
            <a:ext cx="1449697" cy="365125"/>
          </a:xfrm>
        </p:spPr>
        <p:txBody>
          <a:bodyPr/>
          <a:lstStyle/>
          <a:p>
            <a:fld id="{8EBB519E-76E7-4FA6-8452-83BD7DEE571D}" type="datetime1">
              <a:rPr lang="en-US" smtClean="0"/>
              <a:t>1/31/2026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36293" y="6343955"/>
            <a:ext cx="443060"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114656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7784"/>
            <a:ext cx="10969753" cy="932688"/>
          </a:xfrm>
        </p:spPr>
        <p:txBody>
          <a:bodyPr anchor="b"/>
          <a:lstStyle/>
          <a:p>
            <a:r>
              <a:rPr lang="pt-PT"/>
              <a:t>Clique para editar o estilo do título Master</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0" y="1713653"/>
            <a:ext cx="6533071"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a:blip r:embed="rId2">
              <a:alphaModFix amt="70000"/>
              <a:extLst>
                <a:ext uri="{28A0092B-C50C-407E-A947-70E740481C1C}">
                  <a14:useLocalDpi xmlns:a14="http://schemas.microsoft.com/office/drawing/2010/main" val="0"/>
                </a:ext>
              </a:extLst>
            </a:blip>
            <a:srcRect/>
            <a:stretch>
              <a:fillRect t="-13497" b="-13497"/>
            </a:stretch>
          </a:blipFill>
        </p:spPr>
        <p:txBody>
          <a:bodyPr vert="horz" wrap="square" lIns="91440" tIns="45720" rIns="91440" bIns="45720" rtlCol="0">
            <a:noAutofit/>
          </a:bodyPr>
          <a:lstStyle>
            <a:lvl1pPr>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03255" y="1627632"/>
            <a:ext cx="4479145" cy="4692340"/>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7103254" y="6343955"/>
            <a:ext cx="2144113" cy="365125"/>
          </a:xfrm>
        </p:spPr>
        <p:txBody>
          <a:bodyPr/>
          <a:lstStyle/>
          <a:p>
            <a:endParaRPr lang="en-US"/>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98655" y="6343955"/>
            <a:ext cx="1449697" cy="365125"/>
          </a:xfrm>
        </p:spPr>
        <p:txBody>
          <a:bodyPr/>
          <a:lstStyle/>
          <a:p>
            <a:fld id="{3CBF0F8D-271A-4E8A-A5D1-0D2B7B8BB735}" type="datetime1">
              <a:rPr lang="en-US" smtClean="0"/>
              <a:t>1/31/2026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25200" y="6343955"/>
            <a:ext cx="443060"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476364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06802"/>
            <a:ext cx="4672584" cy="1269482"/>
          </a:xfrm>
        </p:spPr>
        <p:txBody>
          <a:bodyPr anchor="t">
            <a:normAutofit/>
          </a:bodyPr>
          <a:lstStyle>
            <a:lvl1pPr>
              <a:defRPr sz="2800"/>
            </a:lvl1pPr>
          </a:lstStyle>
          <a:p>
            <a:r>
              <a:rPr lang="pt-PT"/>
              <a:t>Clique para editar o estilo do título Master</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20468" y="2173850"/>
            <a:ext cx="4564763" cy="3963682"/>
          </a:xfrm>
          <a:blipFill>
            <a:blip r:embed="rId2">
              <a:alphaModFix amt="70000"/>
              <a:extLst>
                <a:ext uri="{28A0092B-C50C-407E-A947-70E740481C1C}">
                  <a14:useLocalDpi xmlns:a14="http://schemas.microsoft.com/office/drawing/2010/main" val="0"/>
                </a:ext>
              </a:extLst>
            </a:blip>
            <a:srcRect/>
            <a:stretch>
              <a:fillRect t="-7582" b="-7582"/>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05563" y="732155"/>
            <a:ext cx="5676838" cy="5405377"/>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1879D1F-A6FC-47E8-8211-83D72C5C55A8}"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9470906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709098"/>
            <a:ext cx="3696859" cy="1316347"/>
          </a:xfrm>
        </p:spPr>
        <p:txBody>
          <a:bodyPr anchor="t">
            <a:normAutofit/>
          </a:bodyPr>
          <a:lstStyle>
            <a:lvl1pPr>
              <a:defRPr sz="2800"/>
            </a:lvl1pPr>
          </a:lstStyle>
          <a:p>
            <a:r>
              <a:rPr lang="pt-PT"/>
              <a:t>Clique para editar o estilo do título Master</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31521" y="2295145"/>
            <a:ext cx="3540760" cy="3853758"/>
          </a:xfrm>
          <a:blipFill>
            <a:blip r:embed="rId2">
              <a:alphaModFix amt="70000"/>
              <a:extLst>
                <a:ext uri="{28A0092B-C50C-407E-A947-70E740481C1C}">
                  <a14:useLocalDpi xmlns:a14="http://schemas.microsoft.com/office/drawing/2010/main" val="0"/>
                </a:ext>
              </a:extLst>
            </a:blip>
            <a:srcRect/>
            <a:stretch>
              <a:fillRect l="-4420" r="-4420"/>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33150" y="586358"/>
            <a:ext cx="6644488" cy="5562546"/>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04FE8CA-1576-4E43-8923-8B57066A0E69}"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8076246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219199" y="4893733"/>
            <a:ext cx="9762068" cy="1059806"/>
          </a:xfrm>
        </p:spPr>
        <p:txBody>
          <a:bodyPr anchor="ctr">
            <a:normAutofit/>
          </a:bodyPr>
          <a:lstStyle>
            <a:lvl1pPr algn="ctr">
              <a:lnSpc>
                <a:spcPct val="110000"/>
              </a:lnSpc>
              <a:defRPr sz="2600" b="0">
                <a:solidFill>
                  <a:schemeClr val="tx1"/>
                </a:solidFill>
                <a:latin typeface="+mn-lt"/>
              </a:defRPr>
            </a:lvl1pPr>
          </a:lstStyle>
          <a:p>
            <a:r>
              <a:rPr lang="pt-PT"/>
              <a:t>Clique para editar o estilo do título Master</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484094"/>
            <a:ext cx="10543032" cy="4536141"/>
          </a:xfrm>
        </p:spPr>
        <p:txBody>
          <a:bodyPr anchor="b">
            <a:normAutofit/>
          </a:bodyPr>
          <a:lstStyle>
            <a:lvl1pPr marL="0" indent="0" algn="ctr">
              <a:lnSpc>
                <a:spcPct val="90000"/>
              </a:lnSpc>
              <a:buNone/>
              <a:defRPr sz="27000" b="1">
                <a:solidFill>
                  <a:schemeClr val="tx1"/>
                </a:solidFill>
                <a:latin typeface="+mj-lt"/>
              </a:defRPr>
            </a:lvl1pPr>
          </a:lstStyle>
          <a:p>
            <a:pPr lvl="0"/>
            <a:r>
              <a:rPr lang="pt-PT"/>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073C1E5C-43EC-48BA-9F62-8424910B2341}" type="datetime1">
              <a:rPr lang="en-US" smtClean="0"/>
              <a:t>1/31/2026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5474014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219199" y="4953000"/>
            <a:ext cx="9762068" cy="1236133"/>
          </a:xfrm>
        </p:spPr>
        <p:txBody>
          <a:bodyPr anchor="ctr">
            <a:normAutofit/>
          </a:bodyPr>
          <a:lstStyle>
            <a:lvl1pPr algn="ctr">
              <a:lnSpc>
                <a:spcPct val="110000"/>
              </a:lnSpc>
              <a:defRPr sz="2600" b="0">
                <a:solidFill>
                  <a:schemeClr val="tx1"/>
                </a:solidFill>
                <a:latin typeface="+mn-lt"/>
              </a:defRPr>
            </a:lvl1pPr>
          </a:lstStyle>
          <a:p>
            <a:r>
              <a:rPr lang="pt-PT"/>
              <a:t>Clique para editar o estilo do título Master</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787400"/>
            <a:ext cx="10543032" cy="4682067"/>
          </a:xfrm>
        </p:spPr>
        <p:txBody>
          <a:bodyPr anchor="b">
            <a:normAutofit/>
          </a:bodyPr>
          <a:lstStyle>
            <a:lvl1pPr marL="0" indent="0" algn="ctr">
              <a:lnSpc>
                <a:spcPct val="90000"/>
              </a:lnSpc>
              <a:buNone/>
              <a:defRPr sz="33500" b="1">
                <a:solidFill>
                  <a:schemeClr val="tx1"/>
                </a:solidFill>
                <a:latin typeface="+mj-lt"/>
              </a:defRPr>
            </a:lvl1pPr>
          </a:lstStyle>
          <a:p>
            <a:pPr lvl="0"/>
            <a:r>
              <a:rPr lang="pt-PT"/>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B46DF34C-4F9D-4B91-8E19-B5796AB35658}" type="datetime1">
              <a:rPr lang="en-US" smtClean="0"/>
              <a:t>1/31/2026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5077167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219199" y="4893733"/>
            <a:ext cx="9762068" cy="1059806"/>
          </a:xfrm>
        </p:spPr>
        <p:txBody>
          <a:bodyPr anchor="ctr">
            <a:normAutofit/>
          </a:bodyPr>
          <a:lstStyle>
            <a:lvl1pPr algn="ctr">
              <a:lnSpc>
                <a:spcPct val="110000"/>
              </a:lnSpc>
              <a:defRPr sz="2600" b="0">
                <a:solidFill>
                  <a:schemeClr val="tx1"/>
                </a:solidFill>
                <a:latin typeface="+mn-lt"/>
              </a:defRPr>
            </a:lvl1pPr>
          </a:lstStyle>
          <a:p>
            <a:r>
              <a:rPr lang="pt-PT"/>
              <a:t>Clique para editar o estilo do título Master</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484094"/>
            <a:ext cx="10543032" cy="4536141"/>
          </a:xfrm>
        </p:spPr>
        <p:txBody>
          <a:bodyPr anchor="b">
            <a:normAutofit/>
          </a:bodyPr>
          <a:lstStyle>
            <a:lvl1pPr marL="0" indent="0" algn="ctr">
              <a:lnSpc>
                <a:spcPct val="90000"/>
              </a:lnSpc>
              <a:buNone/>
              <a:defRPr sz="27000" b="1">
                <a:solidFill>
                  <a:schemeClr val="tx1"/>
                </a:solidFill>
                <a:latin typeface="+mj-lt"/>
              </a:defRPr>
            </a:lvl1pPr>
          </a:lstStyle>
          <a:p>
            <a:pPr lvl="0"/>
            <a:r>
              <a:rPr lang="pt-PT"/>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23A6EFE-CBF1-47F5-8121-5C20802EF470}" type="datetime1">
              <a:rPr lang="en-US" smtClean="0"/>
              <a:t>1/31/2026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9732299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269323"/>
          </a:xfrm>
        </p:spPr>
        <p:txBody>
          <a:bodyPr>
            <a:normAutofit/>
          </a:bodyPr>
          <a:lstStyle>
            <a:lvl1pPr algn="ctr">
              <a:lnSpc>
                <a:spcPct val="110000"/>
              </a:lnSpc>
              <a:defRPr sz="2800" b="0">
                <a:solidFill>
                  <a:schemeClr val="tx1"/>
                </a:solidFill>
                <a:latin typeface="+mn-lt"/>
              </a:defRPr>
            </a:lvl1pPr>
          </a:lstStyle>
          <a:p>
            <a:r>
              <a:rPr lang="pt-PT"/>
              <a:t>Clique para editar o estilo do título Master</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716282"/>
            <a:ext cx="10543032" cy="4206240"/>
          </a:xfrm>
        </p:spPr>
        <p:txBody>
          <a:bodyPr anchor="b">
            <a:normAutofit/>
          </a:bodyPr>
          <a:lstStyle>
            <a:lvl1pPr marL="0" indent="0" algn="ctr">
              <a:lnSpc>
                <a:spcPct val="90000"/>
              </a:lnSpc>
              <a:buNone/>
              <a:defRPr sz="27800" b="1">
                <a:solidFill>
                  <a:schemeClr val="tx1"/>
                </a:solidFill>
                <a:latin typeface="+mj-lt"/>
              </a:defRPr>
            </a:lvl1pPr>
          </a:lstStyle>
          <a:p>
            <a:pPr lvl="0"/>
            <a:r>
              <a:rPr lang="pt-PT"/>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E1B71E0D-63DD-456A-B414-9C19299CC466}" type="datetime1">
              <a:rPr lang="en-US" smtClean="0"/>
              <a:t>1/31/2026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69471400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latin typeface="+mn-lt"/>
              </a:defRPr>
            </a:lvl1pPr>
          </a:lstStyle>
          <a:p>
            <a:r>
              <a:rPr lang="pt-PT"/>
              <a:t>Clique para editar o estilo do título Master</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09600" y="548640"/>
            <a:ext cx="10972800" cy="5669280"/>
          </a:xfrm>
        </p:spPr>
        <p:txBody>
          <a:bodyPr anchor="t">
            <a:normAutofit/>
          </a:bodyPr>
          <a:lstStyle>
            <a:lvl1pPr marL="0" indent="0">
              <a:lnSpc>
                <a:spcPct val="90000"/>
              </a:lnSpc>
              <a:buNone/>
              <a:defRPr sz="8000" b="1" cap="all" baseline="0">
                <a:solidFill>
                  <a:schemeClr val="tx1"/>
                </a:solidFill>
                <a:latin typeface="+mj-lt"/>
              </a:defRPr>
            </a:lvl1pPr>
            <a:lvl2pPr marL="228600" indent="0">
              <a:lnSpc>
                <a:spcPct val="90000"/>
              </a:lnSpc>
              <a:buNone/>
              <a:defRPr sz="7200" b="1" cap="all" baseline="0">
                <a:solidFill>
                  <a:schemeClr val="tx1"/>
                </a:solidFill>
                <a:latin typeface="+mj-lt"/>
              </a:defRPr>
            </a:lvl2pPr>
            <a:lvl3pPr marL="457200" indent="0">
              <a:lnSpc>
                <a:spcPct val="90000"/>
              </a:lnSpc>
              <a:buNone/>
              <a:defRPr sz="6600" b="1" cap="all" baseline="0">
                <a:solidFill>
                  <a:schemeClr val="tx1"/>
                </a:solidFill>
                <a:latin typeface="+mj-lt"/>
              </a:defRPr>
            </a:lvl3pPr>
            <a:lvl4pPr marL="685800" indent="0">
              <a:lnSpc>
                <a:spcPct val="90000"/>
              </a:lnSpc>
              <a:buNone/>
              <a:defRPr sz="6000" b="1" cap="all" baseline="0">
                <a:solidFill>
                  <a:schemeClr val="tx1"/>
                </a:solidFill>
                <a:latin typeface="+mj-lt"/>
              </a:defRPr>
            </a:lvl4pPr>
            <a:lvl5pPr marL="914400" indent="0">
              <a:lnSpc>
                <a:spcPct val="90000"/>
              </a:lnSpc>
              <a:buNone/>
              <a:defRPr sz="5400" b="1" cap="all" baseline="0">
                <a:solidFill>
                  <a:schemeClr val="tx1"/>
                </a:solidFill>
                <a:latin typeface="+mj-lt"/>
              </a:defRPr>
            </a:lvl5pPr>
          </a:lstStyle>
          <a:p>
            <a:pPr lvl="0"/>
            <a:r>
              <a:rPr lang="pt-PT"/>
              <a:t>Clique para adicionar Declaração</a:t>
            </a:r>
          </a:p>
          <a:p>
            <a:pPr lvl="1"/>
            <a:r>
              <a:rPr lang="pt-PT"/>
              <a:t>Segundo nível</a:t>
            </a:r>
          </a:p>
          <a:p>
            <a:pPr lvl="2"/>
            <a:r>
              <a:rPr lang="pt-PT"/>
              <a:t>Terceiro nível</a:t>
            </a:r>
          </a:p>
          <a:p>
            <a:pPr lvl="3"/>
            <a:r>
              <a:rPr lang="pt-PT"/>
              <a:t>Quarto nível</a:t>
            </a:r>
          </a:p>
          <a:p>
            <a:pPr lvl="4"/>
            <a:r>
              <a:rPr lang="pt-PT"/>
              <a:t>Quinto nível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5B27018E-DB46-47B9-8048-4A1F0089688E}" type="datetime1">
              <a:rPr lang="en-US" smtClean="0"/>
              <a:t>1/31/2026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24306442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46390" y="1411358"/>
            <a:ext cx="3736010" cy="2845567"/>
          </a:xfrm>
        </p:spPr>
        <p:txBody>
          <a:bodyPr vert="horz" lIns="91440" tIns="45720" rIns="91440" bIns="45720" rtlCol="0" anchor="b">
            <a:normAutofit/>
          </a:bodyPr>
          <a:lstStyle>
            <a:lvl1pPr>
              <a:defRPr lang="en-US" sz="3600" dirty="0">
                <a:solidFill>
                  <a:schemeClr val="tx1"/>
                </a:solidFill>
              </a:defRPr>
            </a:lvl1pPr>
          </a:lstStyle>
          <a:p>
            <a:pPr lvl="0"/>
            <a:r>
              <a:rPr lang="pt-PT"/>
              <a:t>Clique para editar o estilo do título Master</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846388" y="4403039"/>
            <a:ext cx="3729915" cy="1123122"/>
          </a:xfrm>
        </p:spPr>
        <p:txBody>
          <a:bodyPr vert="horz" lIns="91440" tIns="45720" rIns="91440" bIns="45720" rtlCol="0">
            <a:normAutofit/>
          </a:bodyPr>
          <a:lstStyle>
            <a:lvl1pPr marL="0" indent="0">
              <a:buNone/>
              <a:defRPr lang="en-US" sz="1600" dirty="0">
                <a:solidFill>
                  <a:schemeClr val="tx1"/>
                </a:solidFill>
              </a:defRPr>
            </a:lvl1pPr>
          </a:lstStyle>
          <a:p>
            <a:pPr lvl="0"/>
            <a:r>
              <a:rPr lang="pt-PT"/>
              <a:t>Clique para editar o estilo Master da legenda</a:t>
            </a:r>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 y="0"/>
            <a:ext cx="7424272"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a:blip r:embed="rId3">
              <a:alphaModFix amt="70000"/>
              <a:extLst>
                <a:ext uri="{28A0092B-C50C-407E-A947-70E740481C1C}">
                  <a14:useLocalDpi xmlns:a14="http://schemas.microsoft.com/office/drawing/2010/main" val="0"/>
                </a:ext>
              </a:extLst>
            </a:blip>
            <a:srcRect/>
            <a:stretch>
              <a:fillRect t="-4128" b="-4128"/>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846388" y="6343955"/>
            <a:ext cx="2100482" cy="365125"/>
          </a:xfrm>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18883" y="6343955"/>
            <a:ext cx="1475163" cy="365125"/>
          </a:xfrm>
        </p:spPr>
        <p:txBody>
          <a:bodyPr/>
          <a:lstStyle>
            <a:lvl1pPr>
              <a:defRPr>
                <a:solidFill>
                  <a:schemeClr val="tx1"/>
                </a:solidFill>
                <a:effectLst/>
              </a:defRPr>
            </a:lvl1pPr>
          </a:lstStyle>
          <a:p>
            <a:fld id="{8ACDBD0F-BCDA-4BB5-B303-72650A6923DC}" type="datetime1">
              <a:rPr lang="en-US" smtClean="0"/>
              <a:t>1/31/2026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863802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latin typeface="+mn-lt"/>
              </a:defRPr>
            </a:lvl1pPr>
          </a:lstStyle>
          <a:p>
            <a:r>
              <a:rPr lang="pt-PT"/>
              <a:t>Clique para editar o estilo do título Master</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10969752" cy="5669280"/>
          </a:xfrm>
        </p:spPr>
        <p:txBody>
          <a:bodyPr vert="horz" lIns="91440" tIns="45720" rIns="91440" bIns="45720" rtlCol="0" anchor="t">
            <a:normAutofit/>
          </a:bodyPr>
          <a:lstStyle>
            <a:lvl1pPr marL="0" indent="0">
              <a:lnSpc>
                <a:spcPct val="90000"/>
              </a:lnSpc>
              <a:buNone/>
              <a:defRPr lang="en-US" sz="8000" b="1" cap="all" baseline="0">
                <a:latin typeface="+mj-lt"/>
              </a:defRPr>
            </a:lvl1pPr>
            <a:lvl2pPr marL="228600" indent="0">
              <a:lnSpc>
                <a:spcPct val="90000"/>
              </a:lnSpc>
              <a:buNone/>
              <a:defRPr lang="en-US" sz="7200" b="1" cap="all" baseline="0">
                <a:latin typeface="+mj-lt"/>
              </a:defRPr>
            </a:lvl2pPr>
            <a:lvl3pPr marL="457200" indent="0">
              <a:lnSpc>
                <a:spcPct val="90000"/>
              </a:lnSpc>
              <a:buNone/>
              <a:defRPr lang="en-US" sz="6600" b="1" cap="all" baseline="0">
                <a:latin typeface="+mj-lt"/>
              </a:defRPr>
            </a:lvl3pPr>
            <a:lvl4pPr marL="685800" indent="0">
              <a:lnSpc>
                <a:spcPct val="90000"/>
              </a:lnSpc>
              <a:buNone/>
              <a:defRPr lang="en-US" sz="6000" b="1" cap="all" baseline="0">
                <a:latin typeface="+mj-lt"/>
              </a:defRPr>
            </a:lvl4pPr>
            <a:lvl5pPr marL="914400" indent="0">
              <a:lnSpc>
                <a:spcPct val="90000"/>
              </a:lnSpc>
              <a:buNone/>
              <a:defRPr lang="en-US" sz="5400" b="1" cap="all" baseline="0">
                <a:latin typeface="+mj-lt"/>
              </a:defRPr>
            </a:lvl5pPr>
          </a:lstStyle>
          <a:p>
            <a:pPr marL="0" lvl="0" indent="0">
              <a:lnSpc>
                <a:spcPct val="90000"/>
              </a:lnSpc>
              <a:buNone/>
            </a:pPr>
            <a:r>
              <a:rPr lang="pt-PT"/>
              <a:t>Clique para adicionar Declaração</a:t>
            </a:r>
          </a:p>
          <a:p>
            <a:pPr marL="228600" lvl="1" indent="0">
              <a:lnSpc>
                <a:spcPct val="90000"/>
              </a:lnSpc>
              <a:buNone/>
            </a:pPr>
            <a:r>
              <a:rPr lang="pt-PT"/>
              <a:t>Segundo nível</a:t>
            </a:r>
          </a:p>
          <a:p>
            <a:pPr marL="457200" lvl="2" indent="0">
              <a:lnSpc>
                <a:spcPct val="90000"/>
              </a:lnSpc>
              <a:buNone/>
            </a:pPr>
            <a:r>
              <a:rPr lang="pt-PT"/>
              <a:t>Terceiro nível</a:t>
            </a:r>
          </a:p>
          <a:p>
            <a:pPr marL="685800" lvl="3" indent="0">
              <a:lnSpc>
                <a:spcPct val="90000"/>
              </a:lnSpc>
              <a:buNone/>
            </a:pPr>
            <a:r>
              <a:rPr lang="pt-PT"/>
              <a:t>Quarto nível</a:t>
            </a:r>
          </a:p>
          <a:p>
            <a:pPr marL="914400" lvl="4" indent="0">
              <a:lnSpc>
                <a:spcPct val="90000"/>
              </a:lnSpc>
              <a:buNone/>
            </a:pPr>
            <a:r>
              <a:rPr lang="pt-PT"/>
              <a:t>Quinto nível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ABCC72-EB9B-4806-B0E5-B248D1DF2DBF}" type="datetime1">
              <a:rPr lang="en-US" smtClean="0"/>
              <a:t>1/31/2026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806180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latin typeface="+mn-lt"/>
              </a:defRPr>
            </a:lvl1pPr>
          </a:lstStyle>
          <a:p>
            <a:r>
              <a:rPr lang="pt-PT"/>
              <a:t>Clique para editar o estilo do título Master</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12647" y="137160"/>
            <a:ext cx="2805405" cy="365125"/>
          </a:xfrm>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8893929" y="137160"/>
            <a:ext cx="2202644" cy="365125"/>
          </a:xfrm>
        </p:spPr>
        <p:txBody>
          <a:bodyPr/>
          <a:lstStyle/>
          <a:p>
            <a:fld id="{4036506E-472D-440E-9C78-48324B7C2A2B}" type="datetime1">
              <a:rPr lang="en-US" smtClean="0"/>
              <a:t>1/31/2026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137160"/>
            <a:ext cx="429207" cy="365125"/>
          </a:xfrm>
        </p:spPr>
        <p:txBody>
          <a:bodyPr/>
          <a:lstStyle/>
          <a:p>
            <a:fld id="{AEAA3239-9EA4-4A65-A281-97F994456D9F}"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755375"/>
            <a:ext cx="10972800" cy="5553985"/>
          </a:xfrm>
        </p:spPr>
        <p:txBody>
          <a:bodyPr vert="horz" lIns="91440" tIns="45720" rIns="91440" bIns="45720" rtlCol="0" anchor="t">
            <a:normAutofit/>
          </a:bodyPr>
          <a:lstStyle>
            <a:lvl1pPr marL="0" indent="0">
              <a:lnSpc>
                <a:spcPct val="90000"/>
              </a:lnSpc>
              <a:buNone/>
              <a:defRPr lang="en-US" sz="8000" b="1" cap="all" baseline="0">
                <a:latin typeface="+mj-lt"/>
              </a:defRPr>
            </a:lvl1pPr>
            <a:lvl2pPr marL="228600" indent="0">
              <a:lnSpc>
                <a:spcPct val="90000"/>
              </a:lnSpc>
              <a:buNone/>
              <a:defRPr lang="en-US" sz="7200" b="1" cap="all" baseline="0">
                <a:latin typeface="+mj-lt"/>
              </a:defRPr>
            </a:lvl2pPr>
            <a:lvl3pPr marL="457200" indent="0">
              <a:lnSpc>
                <a:spcPct val="90000"/>
              </a:lnSpc>
              <a:buNone/>
              <a:defRPr lang="en-US" sz="6600" b="1" cap="all" baseline="0">
                <a:latin typeface="+mj-lt"/>
              </a:defRPr>
            </a:lvl3pPr>
            <a:lvl4pPr marL="685800" indent="0">
              <a:lnSpc>
                <a:spcPct val="90000"/>
              </a:lnSpc>
              <a:buNone/>
              <a:defRPr lang="en-US" sz="6000" b="1" cap="all" baseline="0">
                <a:latin typeface="+mj-lt"/>
              </a:defRPr>
            </a:lvl4pPr>
            <a:lvl5pPr marL="914400" indent="0">
              <a:lnSpc>
                <a:spcPct val="90000"/>
              </a:lnSpc>
              <a:buNone/>
              <a:defRPr lang="en-US" sz="5400" b="1" cap="all" baseline="0">
                <a:latin typeface="+mj-lt"/>
              </a:defRPr>
            </a:lvl5pPr>
          </a:lstStyle>
          <a:p>
            <a:pPr marL="0" lvl="0" indent="0">
              <a:lnSpc>
                <a:spcPct val="90000"/>
              </a:lnSpc>
              <a:buNone/>
            </a:pPr>
            <a:r>
              <a:rPr lang="pt-PT"/>
              <a:t>Clique para adicionar Declaração</a:t>
            </a:r>
          </a:p>
          <a:p>
            <a:pPr marL="228600" lvl="1" indent="0">
              <a:lnSpc>
                <a:spcPct val="90000"/>
              </a:lnSpc>
              <a:buNone/>
            </a:pPr>
            <a:r>
              <a:rPr lang="pt-PT"/>
              <a:t>Segundo nível</a:t>
            </a:r>
          </a:p>
          <a:p>
            <a:pPr marL="457200" lvl="2" indent="0">
              <a:lnSpc>
                <a:spcPct val="90000"/>
              </a:lnSpc>
              <a:buNone/>
            </a:pPr>
            <a:r>
              <a:rPr lang="pt-PT"/>
              <a:t>Terceiro nível</a:t>
            </a:r>
          </a:p>
          <a:p>
            <a:pPr marL="685800" lvl="3" indent="0">
              <a:lnSpc>
                <a:spcPct val="90000"/>
              </a:lnSpc>
              <a:buNone/>
            </a:pPr>
            <a:r>
              <a:rPr lang="pt-PT"/>
              <a:t>Quarto nível</a:t>
            </a:r>
          </a:p>
          <a:p>
            <a:pPr marL="914400" lvl="4" indent="0">
              <a:lnSpc>
                <a:spcPct val="90000"/>
              </a:lnSpc>
              <a:buNone/>
            </a:pPr>
            <a:r>
              <a:rPr lang="pt-PT"/>
              <a:t>Quinto nível</a:t>
            </a:r>
          </a:p>
        </p:txBody>
      </p:sp>
    </p:spTree>
    <p:extLst>
      <p:ext uri="{BB962C8B-B14F-4D97-AF65-F5344CB8AC3E}">
        <p14:creationId xmlns:p14="http://schemas.microsoft.com/office/powerpoint/2010/main" val="2202771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latin typeface="+mn-lt"/>
              </a:defRPr>
            </a:lvl1pPr>
          </a:lstStyle>
          <a:p>
            <a:r>
              <a:rPr lang="pt-PT"/>
              <a:t>Clique para editar o estilo do título Master</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10972800" cy="5669280"/>
          </a:xfrm>
        </p:spPr>
        <p:txBody>
          <a:bodyPr vert="horz" lIns="91440" tIns="45720" rIns="91440" bIns="45720" rtlCol="0" anchor="t">
            <a:normAutofit/>
          </a:bodyPr>
          <a:lstStyle>
            <a:lvl1pPr marL="0" indent="0">
              <a:lnSpc>
                <a:spcPct val="90000"/>
              </a:lnSpc>
              <a:buNone/>
              <a:defRPr lang="en-US" sz="8000" b="1" cap="all" baseline="0">
                <a:latin typeface="+mj-lt"/>
              </a:defRPr>
            </a:lvl1pPr>
            <a:lvl2pPr marL="228600" indent="0">
              <a:lnSpc>
                <a:spcPct val="90000"/>
              </a:lnSpc>
              <a:buNone/>
              <a:defRPr lang="en-US" sz="7200" b="1" cap="all" baseline="0">
                <a:latin typeface="+mj-lt"/>
              </a:defRPr>
            </a:lvl2pPr>
            <a:lvl3pPr marL="457200" indent="0">
              <a:lnSpc>
                <a:spcPct val="90000"/>
              </a:lnSpc>
              <a:buNone/>
              <a:defRPr lang="en-US" sz="6600" b="1" cap="all" baseline="0">
                <a:latin typeface="+mj-lt"/>
              </a:defRPr>
            </a:lvl3pPr>
            <a:lvl4pPr marL="685800" indent="0">
              <a:lnSpc>
                <a:spcPct val="90000"/>
              </a:lnSpc>
              <a:buNone/>
              <a:defRPr lang="en-US" sz="6000" b="1" cap="all" baseline="0">
                <a:latin typeface="+mj-lt"/>
              </a:defRPr>
            </a:lvl4pPr>
            <a:lvl5pPr marL="914400" indent="0">
              <a:lnSpc>
                <a:spcPct val="90000"/>
              </a:lnSpc>
              <a:buNone/>
              <a:defRPr lang="en-US" sz="5400" b="1" cap="all" baseline="0">
                <a:latin typeface="+mj-lt"/>
              </a:defRPr>
            </a:lvl5pPr>
          </a:lstStyle>
          <a:p>
            <a:pPr marL="0" lvl="0" indent="0">
              <a:lnSpc>
                <a:spcPct val="90000"/>
              </a:lnSpc>
              <a:buNone/>
            </a:pPr>
            <a:r>
              <a:rPr lang="pt-PT"/>
              <a:t>Clique para adicionar Declaração</a:t>
            </a:r>
          </a:p>
          <a:p>
            <a:pPr marL="228600" lvl="1" indent="0">
              <a:lnSpc>
                <a:spcPct val="90000"/>
              </a:lnSpc>
              <a:buNone/>
            </a:pPr>
            <a:r>
              <a:rPr lang="pt-PT"/>
              <a:t>Segundo nível</a:t>
            </a:r>
          </a:p>
          <a:p>
            <a:pPr marL="457200" lvl="2" indent="0">
              <a:lnSpc>
                <a:spcPct val="90000"/>
              </a:lnSpc>
              <a:buNone/>
            </a:pPr>
            <a:r>
              <a:rPr lang="pt-PT"/>
              <a:t>Terceiro nível</a:t>
            </a:r>
          </a:p>
          <a:p>
            <a:pPr marL="685800" lvl="3" indent="0">
              <a:lnSpc>
                <a:spcPct val="90000"/>
              </a:lnSpc>
              <a:buNone/>
            </a:pPr>
            <a:r>
              <a:rPr lang="pt-PT"/>
              <a:t>Quarto nível</a:t>
            </a:r>
          </a:p>
          <a:p>
            <a:pPr marL="914400" lvl="4" indent="0">
              <a:lnSpc>
                <a:spcPct val="90000"/>
              </a:lnSpc>
              <a:buNone/>
            </a:pPr>
            <a:r>
              <a:rPr lang="pt-PT"/>
              <a:t>Quinto nível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10D09580-E6E4-44E3-86D2-CDF0CF6F53B2}" type="datetime1">
              <a:rPr lang="en-US" smtClean="0"/>
              <a:t>1/31/2026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412213042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499616" y="5029200"/>
            <a:ext cx="9198864" cy="640080"/>
          </a:xfrm>
        </p:spPr>
        <p:txBody>
          <a:bodyPr anchor="ctr">
            <a:normAutofit/>
          </a:bodyPr>
          <a:lstStyle>
            <a:lvl1pPr>
              <a:lnSpc>
                <a:spcPct val="120000"/>
              </a:lnSpc>
              <a:defRPr sz="2000" spc="0">
                <a:solidFill>
                  <a:schemeClr val="tx1"/>
                </a:solidFill>
                <a:latin typeface="+mn-lt"/>
              </a:defRPr>
            </a:lvl1pPr>
          </a:lstStyle>
          <a:p>
            <a:r>
              <a:rPr lang="pt-PT"/>
              <a:t>Autor da Citação</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3332480"/>
          </a:xfrm>
        </p:spPr>
        <p:txBody>
          <a:bodyPr anchor="ctr">
            <a:normAutofit/>
          </a:bodyPr>
          <a:lstStyle>
            <a:lvl1pPr marL="164592" indent="-164592">
              <a:lnSpc>
                <a:spcPct val="100000"/>
              </a:lnSpc>
              <a:spcBef>
                <a:spcPts val="0"/>
              </a:spcBef>
              <a:buNone/>
              <a:defRPr sz="4800">
                <a:solidFill>
                  <a:schemeClr val="tx1"/>
                </a:solidFill>
                <a:latin typeface="+mj-lt"/>
              </a:defRPr>
            </a:lvl1pPr>
          </a:lstStyle>
          <a:p>
            <a:pPr lvl="0"/>
            <a:r>
              <a:rPr lang="pt-PT"/>
              <a:t>Clique para adicionar Citação</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C787C004-F2C8-415C-B9D8-E1FCA0EE22DD}" type="datetime1">
              <a:rPr lang="en-US" smtClean="0"/>
              <a:t>1/31/2026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9925198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4955722"/>
            <a:ext cx="8863084" cy="669472"/>
          </a:xfrm>
        </p:spPr>
        <p:txBody>
          <a:bodyPr anchor="ctr">
            <a:normAutofit/>
          </a:bodyPr>
          <a:lstStyle>
            <a:lvl1pPr algn="r">
              <a:lnSpc>
                <a:spcPct val="120000"/>
              </a:lnSpc>
              <a:defRPr sz="2000" spc="0">
                <a:solidFill>
                  <a:schemeClr val="tx1"/>
                </a:solidFill>
                <a:latin typeface="+mn-lt"/>
              </a:defRPr>
            </a:lvl1pPr>
          </a:lstStyle>
          <a:p>
            <a:r>
              <a:rPr lang="pt-PT"/>
              <a:t>Autor da Citação</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677008" y="1344168"/>
            <a:ext cx="8863085" cy="3291840"/>
          </a:xfrm>
        </p:spPr>
        <p:txBody>
          <a:bodyPr anchor="ctr">
            <a:normAutofit/>
          </a:bodyPr>
          <a:lstStyle>
            <a:lvl1pPr marL="164592" indent="-164592">
              <a:lnSpc>
                <a:spcPct val="100000"/>
              </a:lnSpc>
              <a:spcBef>
                <a:spcPts val="0"/>
              </a:spcBef>
              <a:buNone/>
              <a:defRPr sz="4800">
                <a:solidFill>
                  <a:schemeClr val="tx1"/>
                </a:solidFill>
                <a:latin typeface="+mj-lt"/>
              </a:defRPr>
            </a:lvl1pPr>
          </a:lstStyle>
          <a:p>
            <a:pPr lvl="0"/>
            <a:r>
              <a:rPr lang="pt-PT"/>
              <a:t>Clique para adicionar Citação</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617C5432-E9D0-4660-8F0F-87F8540FE235}" type="datetime1">
              <a:rPr lang="en-US" smtClean="0"/>
              <a:t>1/31/2026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090628330"/>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4893733"/>
            <a:ext cx="5638800" cy="788610"/>
          </a:xfrm>
        </p:spPr>
        <p:txBody>
          <a:bodyPr anchor="ctr">
            <a:normAutofit/>
          </a:bodyPr>
          <a:lstStyle>
            <a:lvl1pPr algn="r">
              <a:lnSpc>
                <a:spcPct val="120000"/>
              </a:lnSpc>
              <a:defRPr sz="2000" b="1" spc="0">
                <a:solidFill>
                  <a:schemeClr val="accent1"/>
                </a:solidFill>
                <a:latin typeface="+mn-lt"/>
              </a:defRPr>
            </a:lvl1pPr>
          </a:lstStyle>
          <a:p>
            <a:r>
              <a:rPr lang="pt-PT"/>
              <a:t>Autor da Citação</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862666" y="1388534"/>
            <a:ext cx="8483601" cy="3371246"/>
          </a:xfrm>
        </p:spPr>
        <p:txBody>
          <a:bodyPr anchor="ctr">
            <a:normAutofit/>
          </a:bodyPr>
          <a:lstStyle>
            <a:lvl1pPr marL="164592" indent="-164592">
              <a:lnSpc>
                <a:spcPct val="110000"/>
              </a:lnSpc>
              <a:spcBef>
                <a:spcPts val="0"/>
              </a:spcBef>
              <a:buNone/>
              <a:defRPr sz="5400">
                <a:latin typeface="+mj-lt"/>
              </a:defRPr>
            </a:lvl1pPr>
          </a:lstStyle>
          <a:p>
            <a:pPr lvl="0"/>
            <a:r>
              <a:rPr lang="pt-PT"/>
              <a:t>Clique para adicionar Citação</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F4A66B68-664D-4EB7-A575-3A6A7396D724}" type="datetime1">
              <a:rPr lang="en-US" smtClean="0"/>
              <a:t>1/31/2026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2060946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nchor="b"/>
          <a:lstStyle/>
          <a:p>
            <a:r>
              <a:rPr lang="pt-PT"/>
              <a:t>Clique para editar o estilo do título Master</a:t>
            </a:r>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612775" y="1825625"/>
            <a:ext cx="5074920" cy="4351338"/>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278563" y="1825625"/>
            <a:ext cx="5075237" cy="4351338"/>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08708FA-6F89-4AA0-B55C-C70C061DFC24}" type="datetime1">
              <a:rPr lang="en-US" smtClean="0"/>
              <a:t>1/31/2026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9399370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996308"/>
          </a:xfrm>
        </p:spPr>
        <p:txBody>
          <a:bodyPr anchor="b"/>
          <a:lstStyle/>
          <a:p>
            <a:r>
              <a:rPr lang="pt-PT"/>
              <a:t>Clique para editar o estilo do título Master</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074920" cy="559834"/>
          </a:xfrm>
        </p:spPr>
        <p:txBody>
          <a:bodyPr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estilos de texto Master</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609600" y="2387600"/>
            <a:ext cx="5075238" cy="3786188"/>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0468" y="1685735"/>
            <a:ext cx="5074920" cy="559834"/>
          </a:xfrm>
        </p:spPr>
        <p:txBody>
          <a:bodyPr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estilos de texto Master</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279832" y="2387600"/>
            <a:ext cx="5075556" cy="3786188"/>
          </a:xfrm>
        </p:spPr>
        <p:txBody>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8ED2CC4F-4F76-48AF-831B-D605CE573161}" type="datetime1">
              <a:rPr lang="en-US" smtClean="0"/>
              <a:t>1/31/2026</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5893160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12648" y="524933"/>
            <a:ext cx="10963656" cy="1047835"/>
          </a:xfrm>
        </p:spPr>
        <p:txBody>
          <a:bodyPr anchor="t"/>
          <a:lstStyle/>
          <a:p>
            <a:r>
              <a:rPr lang="pt-PT"/>
              <a:t>Clique para editar o estilo do título Master</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39337F44-A2E5-4151-A8FF-0ECD41317398}" type="datetime1">
              <a:rPr lang="en-US" smtClean="0"/>
              <a:t>1/31/2026</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7027443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0C41858E-8B7B-4507-9864-B6CDC786E5E7}" type="datetime1">
              <a:rPr lang="en-US" smtClean="0"/>
              <a:t>1/31/2026</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4160526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48640"/>
            <a:ext cx="3892269" cy="3331896"/>
          </a:xfrm>
        </p:spPr>
        <p:txBody>
          <a:bodyPr vert="horz" lIns="91440" tIns="45720" rIns="91440" bIns="45720" rtlCol="0" anchor="t">
            <a:normAutofit/>
          </a:bodyPr>
          <a:lstStyle>
            <a:lvl1pPr>
              <a:defRPr lang="en-US" sz="4000" dirty="0">
                <a:solidFill>
                  <a:schemeClr val="tx1"/>
                </a:solidFill>
              </a:defRPr>
            </a:lvl1pPr>
          </a:lstStyle>
          <a:p>
            <a:pPr lvl="0"/>
            <a:r>
              <a:rPr lang="pt-PT"/>
              <a:t>Clique para editar o estilo do título Master</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9" y="4492488"/>
            <a:ext cx="3174160" cy="1411356"/>
          </a:xfrm>
        </p:spPr>
        <p:txBody>
          <a:bodyPr vert="horz" lIns="91440" tIns="45720" rIns="91440" bIns="45720" rtlCol="0" anchor="b">
            <a:normAutofit/>
          </a:bodyPr>
          <a:lstStyle>
            <a:lvl1pPr marL="0" indent="0">
              <a:buNone/>
              <a:defRPr lang="en-US" sz="1600" dirty="0">
                <a:solidFill>
                  <a:schemeClr val="tx1"/>
                </a:solidFill>
              </a:defRPr>
            </a:lvl1pPr>
          </a:lstStyle>
          <a:p>
            <a:pPr lvl="0"/>
            <a:r>
              <a:rPr lang="pt-PT"/>
              <a:t>Clique para editar o estilo Master da legenda</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612648" y="6338703"/>
            <a:ext cx="2070484" cy="365125"/>
          </a:xfrm>
        </p:spPr>
        <p:txBody>
          <a:bodyPr/>
          <a:lstStyle>
            <a:lvl1pPr>
              <a:defRPr>
                <a:solidFill>
                  <a:schemeClr val="tx1"/>
                </a:solidFill>
              </a:defRPr>
            </a:lvl1pPr>
          </a:lstStyle>
          <a:p>
            <a:endParaRPr lang="en-US"/>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2683132" y="6338703"/>
            <a:ext cx="1392578" cy="365125"/>
          </a:xfrm>
        </p:spPr>
        <p:txBody>
          <a:bodyPr/>
          <a:lstStyle>
            <a:lvl1pPr>
              <a:defRPr>
                <a:solidFill>
                  <a:schemeClr val="tx1"/>
                </a:solidFill>
              </a:defRPr>
            </a:lvl1pPr>
          </a:lstStyle>
          <a:p>
            <a:fld id="{960CC4B7-F8E9-4F69-94F3-CFA2815AFC45}" type="datetime1">
              <a:rPr lang="en-US" smtClean="0"/>
              <a:t>1/31/2026</a:t>
            </a:fld>
            <a:endParaRPr lang="en-US"/>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075710" y="6342301"/>
            <a:ext cx="429207" cy="365125"/>
          </a:xfrm>
        </p:spPr>
        <p:txBody>
          <a:bodyPr/>
          <a:lstStyle>
            <a:lvl1pPr>
              <a:defRPr>
                <a:solidFill>
                  <a:schemeClr val="tx1"/>
                </a:solidFill>
              </a:defRPr>
            </a:lvl1pPr>
          </a:lstStyle>
          <a:p>
            <a:fld id="{AEAA3239-9EA4-4A65-A281-97F994456D9F}" type="slidenum">
              <a:rPr lang="en-US" smtClean="0"/>
              <a:pPr/>
              <a:t>‹#›</a:t>
            </a:fld>
            <a:endParaRPr lang="en-US"/>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111574" y="0"/>
            <a:ext cx="7080426" cy="6858000"/>
          </a:xfrm>
          <a:blipFill>
            <a:blip r:embed="rId2">
              <a:alphaModFix amt="70000"/>
              <a:extLst>
                <a:ext uri="{28A0092B-C50C-407E-A947-70E740481C1C}">
                  <a14:useLocalDpi xmlns:a14="http://schemas.microsoft.com/office/drawing/2010/main" val="0"/>
                </a:ext>
              </a:extLst>
            </a:blip>
            <a:srcRect/>
            <a:stretch>
              <a:fillRect t="-1622" b="-1622"/>
            </a:stretch>
          </a:blipFill>
        </p:spPr>
        <p:txBody>
          <a:bodyPr vert="horz" wrap="square" lIns="91440" tIns="45720" rIns="91440" bIns="45720" rtlCol="0">
            <a:noAutofit/>
          </a:bodyPr>
          <a:lstStyle>
            <a:lvl1pPr marL="0" indent="0">
              <a:buNone/>
              <a:defRPr lang="en-US" dirty="0"/>
            </a:lvl1pPr>
          </a:lstStyle>
          <a:p>
            <a:pPr marL="0" lvl="0" indent="0">
              <a:buNone/>
            </a:pPr>
            <a:r>
              <a:rPr lang="en-US"/>
              <a:t>   </a:t>
            </a:r>
          </a:p>
        </p:txBody>
      </p:sp>
    </p:spTree>
    <p:extLst>
      <p:ext uri="{BB962C8B-B14F-4D97-AF65-F5344CB8AC3E}">
        <p14:creationId xmlns:p14="http://schemas.microsoft.com/office/powerpoint/2010/main" val="1676028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pt-PT"/>
              <a:t>Clique para editar o estilo do título Master</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590800"/>
            <a:ext cx="3595634" cy="3713584"/>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estilos de texto Master</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B1C0F0FB-6F10-4458-AE6C-411A8FC34B78}" type="datetime1">
              <a:rPr lang="en-US" smtClean="0"/>
              <a:t>1/31/2026</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5362377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1762083"/>
          </a:xfrm>
        </p:spPr>
        <p:txBody>
          <a:bodyPr anchor="t">
            <a:normAutofit/>
          </a:bodyPr>
          <a:lstStyle>
            <a:lvl1pPr>
              <a:defRPr sz="2800"/>
            </a:lvl1pPr>
          </a:lstStyle>
          <a:p>
            <a:r>
              <a:rPr lang="pt-PT"/>
              <a:t>Clique para editar o estilo do título Master</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estilos de texto Master</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40483" y="698756"/>
            <a:ext cx="6139637" cy="5442639"/>
          </a:xfrm>
          <a:blipFill>
            <a:blip r:embed="rId2">
              <a:alphaModFix amt="70000"/>
              <a:extLst>
                <a:ext uri="{28A0092B-C50C-407E-A947-70E740481C1C}">
                  <a14:useLocalDpi xmlns:a14="http://schemas.microsoft.com/office/drawing/2010/main" val="0"/>
                </a:ext>
              </a:extLst>
            </a:blip>
            <a:srcRect/>
            <a:stretch>
              <a:fillRect t="-6403" b="-6403"/>
            </a:stretch>
          </a:blipFill>
        </p:spPr>
        <p:txBody>
          <a:bodyPr vert="horz" wrap="square" lIns="91440" tIns="45720" rIns="91440" bIns="45720" rtlCol="0">
            <a:noAutofit/>
          </a:bodyPr>
          <a:lstStyle>
            <a:lvl1pPr marL="0" indent="0">
              <a:buNone/>
              <a:defRPr lang="en-US"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lvl="0" indent="0">
              <a:buNone/>
            </a:pPr>
            <a:r>
              <a:rPr lang="en-US"/>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65E95481-52AF-4CFB-BD70-E7C2EE704F3F}" type="datetime1">
              <a:rPr lang="en-US" smtClean="0"/>
              <a:t>1/31/2026</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6437099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972800" cy="1965960"/>
          </a:xfrm>
        </p:spPr>
        <p:txBody>
          <a:bodyPr anchor="b">
            <a:normAutofit/>
          </a:bodyPr>
          <a:lstStyle>
            <a:lvl1pPr>
              <a:defRPr sz="7200">
                <a:solidFill>
                  <a:schemeClr val="tx1"/>
                </a:solidFill>
              </a:defRPr>
            </a:lvl1pPr>
          </a:lstStyle>
          <a:p>
            <a:r>
              <a:rPr lang="pt-PT"/>
              <a:t>Clique para editar o estilo do título Master</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276600"/>
            <a:ext cx="10972800" cy="2773136"/>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E970E928-61B6-4CD3-8566-183076990D84}" type="datetime1">
              <a:rPr lang="en-US" smtClean="0"/>
              <a:t>1/31/2026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128147268"/>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7200">
                <a:solidFill>
                  <a:schemeClr val="tx1"/>
                </a:solidFill>
              </a:defRPr>
            </a:lvl1pPr>
          </a:lstStyle>
          <a:p>
            <a:r>
              <a:rPr lang="pt-PT"/>
              <a:t>Clique para editar o estilo do título Master</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608008"/>
          </a:xfrm>
        </p:spPr>
        <p:txBody>
          <a:bodyPr>
            <a:normAutofit/>
          </a:bodyPr>
          <a:lstStyle>
            <a:lvl1pPr marL="0" indent="0">
              <a:buNone/>
              <a:defRPr sz="1800">
                <a:solidFill>
                  <a:schemeClr val="tx1"/>
                </a:solidFill>
              </a:defRPr>
            </a:lvl1pPr>
            <a:lvl2pPr marL="228600" indent="0">
              <a:buNone/>
              <a:defRPr sz="16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200">
                <a:solidFill>
                  <a:schemeClr val="tx1"/>
                </a:solidFill>
              </a:defRPr>
            </a:lvl5p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70EAB1B7-D11D-4157-BCB6-233B0BEAA552}" type="datetime1">
              <a:rPr lang="en-US" smtClean="0"/>
              <a:t>1/31/2026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9778533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48640"/>
            <a:ext cx="9598152" cy="4144566"/>
          </a:xfrm>
        </p:spPr>
        <p:txBody>
          <a:bodyPr vert="horz" lIns="91440" tIns="45720" rIns="91440" bIns="45720" rtlCol="0" anchor="t">
            <a:normAutofit/>
          </a:bodyPr>
          <a:lstStyle>
            <a:lvl1pPr>
              <a:defRPr lang="en-US" sz="8000" dirty="0">
                <a:solidFill>
                  <a:schemeClr val="tx1"/>
                </a:solidFill>
              </a:defRPr>
            </a:lvl1pPr>
          </a:lstStyle>
          <a:p>
            <a:pPr lvl="0"/>
            <a:r>
              <a:rPr lang="pt-PT"/>
              <a:t>Clique para editar o estilo do título Master</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6" y="4693206"/>
            <a:ext cx="7769354" cy="1200698"/>
          </a:xfrm>
        </p:spPr>
        <p:txBody>
          <a:bodyPr vert="horz" lIns="91440" tIns="45720" rIns="91440" bIns="45720" rtlCol="0" anchor="b">
            <a:normAutofit/>
          </a:bodyPr>
          <a:lstStyle>
            <a:lvl1pPr marL="0" indent="0">
              <a:buNone/>
              <a:defRPr lang="en-US" sz="1800" dirty="0">
                <a:solidFill>
                  <a:schemeClr val="tx1"/>
                </a:solidFill>
              </a:defRPr>
            </a:lvl1pPr>
          </a:lstStyle>
          <a:p>
            <a:pPr lvl="0"/>
            <a:r>
              <a:rPr lang="pt-PT"/>
              <a:t>Clique para editar o estilo Master da legenda</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55374555-863F-47A3-B04D-1F265FCA0BE7}" type="datetime1">
              <a:rPr lang="en-US" smtClean="0"/>
              <a:t>1/31/2026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421480263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6" y="1401420"/>
            <a:ext cx="9140954" cy="2836729"/>
          </a:xfrm>
        </p:spPr>
        <p:txBody>
          <a:bodyPr vert="horz" lIns="91440" tIns="45720" rIns="91440" bIns="45720" rtlCol="0" anchor="b">
            <a:normAutofit/>
          </a:bodyPr>
          <a:lstStyle>
            <a:lvl1pPr>
              <a:defRPr lang="en-US" sz="6800" dirty="0">
                <a:solidFill>
                  <a:schemeClr val="tx1"/>
                </a:solidFill>
              </a:defRPr>
            </a:lvl1pPr>
          </a:lstStyle>
          <a:p>
            <a:pPr lvl="0"/>
            <a:r>
              <a:rPr lang="pt-PT"/>
              <a:t>Clique para editar o estilo do título Master</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7" y="4318968"/>
            <a:ext cx="7312153" cy="1014984"/>
          </a:xfrm>
        </p:spPr>
        <p:txBody>
          <a:bodyPr vert="horz" lIns="91440" tIns="45720" rIns="91440" bIns="45720" rtlCol="0">
            <a:normAutofit/>
          </a:bodyPr>
          <a:lstStyle>
            <a:lvl1pPr marL="0" indent="0">
              <a:buNone/>
              <a:defRPr lang="en-US" sz="2000" dirty="0">
                <a:solidFill>
                  <a:schemeClr val="tx1"/>
                </a:solidFill>
              </a:defRPr>
            </a:lvl1pPr>
          </a:lstStyle>
          <a:p>
            <a:pPr lvl="0"/>
            <a:r>
              <a:rPr lang="pt-PT"/>
              <a:t>Clique para editar o estilo Master da legenda</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6343955"/>
            <a:ext cx="2805405" cy="365125"/>
          </a:xfrm>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221509" y="6343955"/>
            <a:ext cx="2875064" cy="365125"/>
          </a:xfrm>
        </p:spPr>
        <p:txBody>
          <a:bodyPr/>
          <a:lstStyle>
            <a:lvl1pPr>
              <a:defRPr>
                <a:solidFill>
                  <a:schemeClr val="tx1"/>
                </a:solidFill>
              </a:defRPr>
            </a:lvl1pPr>
          </a:lstStyle>
          <a:p>
            <a:fld id="{F1650116-B35A-4E8B-82C8-D0FBAF066417}" type="datetime1">
              <a:rPr lang="en-US" smtClean="0"/>
              <a:t>1/31/2026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8968830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560442"/>
            <a:ext cx="8229600" cy="2379013"/>
          </a:xfrm>
        </p:spPr>
        <p:txBody>
          <a:bodyPr anchor="b">
            <a:normAutofit/>
          </a:bodyPr>
          <a:lstStyle>
            <a:lvl1pPr algn="ctr">
              <a:defRPr sz="6000">
                <a:solidFill>
                  <a:schemeClr val="tx1"/>
                </a:solidFill>
              </a:defRPr>
            </a:lvl1pPr>
          </a:lstStyle>
          <a:p>
            <a:r>
              <a:rPr lang="pt-PT"/>
              <a:t>Clique para editar o estilo do título Master</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8"/>
            <a:ext cx="7588155" cy="1029310"/>
          </a:xfrm>
        </p:spPr>
        <p:txBody>
          <a:bodyPr>
            <a:normAutofit/>
          </a:bodyPr>
          <a:lstStyle>
            <a:lvl1pPr marL="0" indent="0" algn="ctr">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Master da legenda</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20E26CBD-45F6-474A-8374-6090C769DA27}" type="datetime1">
              <a:rPr lang="en-US" smtClean="0"/>
              <a:t>1/31/2026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9861851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417671"/>
            <a:ext cx="7909560" cy="4906929"/>
          </a:xfrm>
        </p:spPr>
        <p:txBody>
          <a:bodyPr vert="horz" lIns="91440" tIns="45720" rIns="91440" bIns="45720" rtlCol="0" anchor="b">
            <a:normAutofit/>
          </a:bodyPr>
          <a:lstStyle>
            <a:lvl1pPr>
              <a:defRPr lang="en-US" sz="7400" dirty="0">
                <a:solidFill>
                  <a:schemeClr val="tx1"/>
                </a:solidFill>
              </a:defRPr>
            </a:lvl1pPr>
          </a:lstStyle>
          <a:p>
            <a:pPr lvl="0"/>
            <a:r>
              <a:rPr lang="pt-PT"/>
              <a:t>Cabeçalho de Secção</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p:spPr>
        <p:txBody>
          <a:bodyPr/>
          <a:lstStyle>
            <a:lvl1pPr>
              <a:defRPr>
                <a:solidFill>
                  <a:schemeClr val="tx1"/>
                </a:solidFill>
              </a:defRPr>
            </a:lvl1pPr>
          </a:lstStyle>
          <a:p>
            <a:fld id="{7751F3C5-CCA8-407F-AFE1-8F08D4FB8802}" type="datetime1">
              <a:rPr lang="en-US" smtClean="0"/>
              <a:t>1/31/2026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931523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14649"/>
            <a:ext cx="10963655" cy="972373"/>
          </a:xfrm>
          <a:prstGeom prst="rect">
            <a:avLst/>
          </a:prstGeom>
        </p:spPr>
        <p:txBody>
          <a:bodyPr vert="horz" lIns="91440" tIns="45720" rIns="91440" bIns="45720" rtlCol="0" anchor="b">
            <a:normAutofit/>
          </a:bodyPr>
          <a:lstStyle/>
          <a:p>
            <a:r>
              <a:rPr lang="pt-PT"/>
              <a:t>Clique para editar o estilo do título Master</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629786"/>
            <a:ext cx="10963656" cy="4593828"/>
          </a:xfrm>
          <a:prstGeom prst="rect">
            <a:avLst/>
          </a:prstGeom>
        </p:spPr>
        <p:txBody>
          <a:bodyPr vert="horz" lIns="91440" tIns="45720" rIns="91440" bIns="45720" rtlCol="0">
            <a:normAutofit/>
          </a:bodyPr>
          <a:lstStyle/>
          <a:p>
            <a:pPr lvl="0"/>
            <a:r>
              <a:rPr lang="pt-PT"/>
              <a:t>Clique para editar estilos de texto Master</a:t>
            </a:r>
          </a:p>
          <a:p>
            <a:pPr lvl="1"/>
            <a:r>
              <a:rPr lang="pt-PT"/>
              <a:t>Segundo nível</a:t>
            </a:r>
          </a:p>
          <a:p>
            <a:pPr lvl="2"/>
            <a:r>
              <a:rPr lang="pt-PT"/>
              <a:t>Terceiro nível</a:t>
            </a:r>
          </a:p>
          <a:p>
            <a:pPr lvl="3"/>
            <a:r>
              <a:rPr lang="pt-PT"/>
              <a:t>Quarto nível</a:t>
            </a:r>
          </a:p>
          <a:p>
            <a:pPr lvl="4"/>
            <a:r>
              <a:rPr lang="pt-PT"/>
              <a:t>Quinto nível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343955"/>
            <a:ext cx="2202644" cy="365125"/>
          </a:xfrm>
          <a:prstGeom prst="rect">
            <a:avLst/>
          </a:prstGeom>
        </p:spPr>
        <p:txBody>
          <a:bodyPr vert="horz" lIns="91440" tIns="45720" rIns="91440" bIns="45720" rtlCol="0" anchor="ctr"/>
          <a:lstStyle>
            <a:lvl1pPr algn="r" rtl="0">
              <a:defRPr sz="800">
                <a:solidFill>
                  <a:schemeClr val="tx1"/>
                </a:solidFill>
              </a:defRPr>
            </a:lvl1pPr>
          </a:lstStyle>
          <a:p>
            <a:fld id="{7B226AAE-E1C1-4BCB-BD8F-6DB61E578215}" type="datetime1">
              <a:rPr lang="en-US" smtClean="0"/>
              <a:t>1/31/2026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7" y="6343955"/>
            <a:ext cx="2805405" cy="365125"/>
          </a:xfrm>
          <a:prstGeom prst="rect">
            <a:avLst/>
          </a:prstGeom>
        </p:spPr>
        <p:txBody>
          <a:bodyPr vert="horz" lIns="91440" tIns="45720" rIns="91440" bIns="45720" rtlCol="0" anchor="ctr"/>
          <a:lstStyle>
            <a:lvl1pPr algn="l" rtl="0">
              <a:defRPr sz="8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147096" y="6343955"/>
            <a:ext cx="429207" cy="365125"/>
          </a:xfrm>
          <a:prstGeom prst="rect">
            <a:avLst/>
          </a:prstGeom>
        </p:spPr>
        <p:txBody>
          <a:bodyPr vert="horz" lIns="91440" tIns="45720" rIns="91440" bIns="45720" rtlCol="0" anchor="ctr"/>
          <a:lstStyle>
            <a:lvl1pPr algn="r" rtl="0">
              <a:defRPr sz="800">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353588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hf sldNum="0" hdr="0" dt="0"/>
  <p:txStyles>
    <p:titleStyle>
      <a:lvl1pPr algn="l" defTabSz="914400" rtl="0" eaLnBrk="1" latinLnBrk="0" hangingPunct="1">
        <a:lnSpc>
          <a:spcPct val="80000"/>
        </a:lnSpc>
        <a:spcBef>
          <a:spcPct val="0"/>
        </a:spcBef>
        <a:buNone/>
        <a:defRPr sz="3200" b="1" kern="1200" cap="all" spc="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296" userDrawn="1">
          <p15:clr>
            <a:srgbClr val="F26B43"/>
          </p15:clr>
        </p15:guide>
        <p15:guide id="26" pos="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image" Target="../media/image22.svg"/><Relationship Id="rId11" Type="http://schemas.openxmlformats.org/officeDocument/2006/relationships/image" Target="../media/image45.png"/><Relationship Id="rId5" Type="http://schemas.openxmlformats.org/officeDocument/2006/relationships/image" Target="../media/image21.png"/><Relationship Id="rId10" Type="http://schemas.openxmlformats.org/officeDocument/2006/relationships/image" Target="../media/image44.svg"/><Relationship Id="rId4" Type="http://schemas.openxmlformats.org/officeDocument/2006/relationships/image" Target="../media/image4.svg"/><Relationship Id="rId9" Type="http://schemas.openxmlformats.org/officeDocument/2006/relationships/image" Target="../media/image43.png"/><Relationship Id="rId14" Type="http://schemas.openxmlformats.org/officeDocument/2006/relationships/image" Target="../media/image48.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hyperlink" Target="https://bigsansar.com/blog/technology/everything-you-need-to-know-about-moltbot-the-vir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4.svg"/><Relationship Id="rId9" Type="http://schemas.openxmlformats.org/officeDocument/2006/relationships/image" Target="../media/image25.png"/><Relationship Id="rId1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22.svg"/><Relationship Id="rId11" Type="http://schemas.openxmlformats.org/officeDocument/2006/relationships/image" Target="../media/image37.png"/><Relationship Id="rId5" Type="http://schemas.openxmlformats.org/officeDocument/2006/relationships/image" Target="../media/image21.png"/><Relationship Id="rId10" Type="http://schemas.openxmlformats.org/officeDocument/2006/relationships/image" Target="../media/image36.svg"/><Relationship Id="rId4" Type="http://schemas.openxmlformats.org/officeDocument/2006/relationships/image" Target="../media/image4.svg"/><Relationship Id="rId9" Type="http://schemas.openxmlformats.org/officeDocument/2006/relationships/image" Target="../media/image35.png"/><Relationship Id="rId14"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F29EC7-042E-471B-A2DC-A1C5C8ABDAB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descr="Uma cena de sala de aula visualmente envolvente com estudantes do ensino secundário a interagir com dispositivos digitais futuristas e elementos holográficos de IA, ambientada num ambiente educativo moderno. A iluminação deve ser brilhante e convidativa, com uma estética premium e tecnológica que transmita inovação e aprendizagem. Nenhum texto, letra ou palavra visível ou implícita deve aparecer em lado nenhum da imagem. A composição deve permitir uma sobreposição centrada no título e evocar uma sensação de antecipação pelo futuro da IA na educação">
            <a:extLst>
              <a:ext uri="{FF2B5EF4-FFF2-40B4-BE49-F238E27FC236}">
                <a16:creationId xmlns:a16="http://schemas.microsoft.com/office/drawing/2014/main" id="{8B0B3C46-5313-4001-93AB-E4A7BDB1071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3509ED9A-E678-42A7-B087-12F9FAFF3404}"/>
              </a:ext>
            </a:extLst>
          </p:cNvPr>
          <p:cNvSpPr txBox="1"/>
          <p:nvPr/>
        </p:nvSpPr>
        <p:spPr>
          <a:xfrm>
            <a:off x="619125" y="850552"/>
            <a:ext cx="4391025" cy="2011412"/>
          </a:xfrm>
          <a:prstGeom prst="rect">
            <a:avLst/>
          </a:prstGeom>
          <a:noFill/>
        </p:spPr>
        <p:txBody>
          <a:bodyPr wrap="square" rtlCol="0">
            <a:normAutofit fontScale="92500" lnSpcReduction="10000"/>
          </a:bodyPr>
          <a:lstStyle/>
          <a:p>
            <a:pPr marL="0" algn="l">
              <a:buNone/>
            </a:pPr>
            <a:r>
              <a:rPr lang="pt-PT" sz="4800" b="0" cap="all">
                <a:solidFill>
                  <a:srgbClr val="000000"/>
                </a:solidFill>
                <a:effectLst/>
                <a:latin typeface="Aharoni Bold"/>
              </a:rPr>
              <a:t>Futuro da Inteligência Artificial</a:t>
            </a:r>
            <a:r>
              <a:rPr lang="pt-PT">
                <a:effectLst/>
              </a:rPr>
              <a:t> </a:t>
            </a:r>
            <a:endParaRPr lang="pt-BR"/>
          </a:p>
        </p:txBody>
      </p:sp>
      <p:sp>
        <p:nvSpPr>
          <p:cNvPr id="9" name="TextBox 8">
            <a:extLst>
              <a:ext uri="{FF2B5EF4-FFF2-40B4-BE49-F238E27FC236}">
                <a16:creationId xmlns:a16="http://schemas.microsoft.com/office/drawing/2014/main" id="{5BF3764B-0A82-4973-B946-7EAA4F681A73}"/>
              </a:ext>
            </a:extLst>
          </p:cNvPr>
          <p:cNvSpPr txBox="1"/>
          <p:nvPr/>
        </p:nvSpPr>
        <p:spPr>
          <a:xfrm>
            <a:off x="619125" y="5306169"/>
            <a:ext cx="4391025" cy="891480"/>
          </a:xfrm>
          <a:prstGeom prst="rect">
            <a:avLst/>
          </a:prstGeom>
          <a:noFill/>
        </p:spPr>
        <p:txBody>
          <a:bodyPr wrap="square" rtlCol="0">
            <a:normAutofit/>
          </a:bodyPr>
          <a:lstStyle/>
          <a:p>
            <a:pPr marL="0" algn="l">
              <a:buNone/>
            </a:pPr>
            <a:r>
              <a:rPr>
                <a:effectLst/>
              </a:rPr>
              <a:t> </a:t>
            </a:r>
            <a:endParaRPr lang="pt-BR"/>
          </a:p>
        </p:txBody>
      </p:sp>
    </p:spTree>
    <p:extLst>
      <p:ext uri="{BB962C8B-B14F-4D97-AF65-F5344CB8AC3E}">
        <p14:creationId xmlns:p14="http://schemas.microsoft.com/office/powerpoint/2010/main" val="2050028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3DB9F1-FEAD-4B2C-8F9F-4A679B274995}"/>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a:extLst>
              <a:ext uri="{FF2B5EF4-FFF2-40B4-BE49-F238E27FC236}">
                <a16:creationId xmlns:a16="http://schemas.microsoft.com/office/drawing/2014/main" id="{D01037DA-D6F5-4481-AD44-065F7A315327}"/>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pic>
        <p:nvPicPr>
          <p:cNvPr id="8" name="Graphic 7" descr="Um ícone de uma lupa sobre uma cruz médica, representando diagnósticos avançados, desenhado como uma ilustração vetorial com fundo transparente">
            <a:extLst>
              <a:ext uri="{FF2B5EF4-FFF2-40B4-BE49-F238E27FC236}">
                <a16:creationId xmlns:a16="http://schemas.microsoft.com/office/drawing/2014/main" id="{0B4F104E-FF7D-45FC-8B45-377E8E8334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9" name="Graphic 8">
            <a:extLst>
              <a:ext uri="{FF2B5EF4-FFF2-40B4-BE49-F238E27FC236}">
                <a16:creationId xmlns:a16="http://schemas.microsoft.com/office/drawing/2014/main" id="{3211AB43-F2DD-41D9-8F65-01E6BF1B22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0" name="Graphic 9" descr="Um ícone de uma cadeia de ADN com deslizadores de ajuste, simbolizando medicina personalizada, desenhado como uma ilustração vetorial com fundo transparente">
            <a:extLst>
              <a:ext uri="{FF2B5EF4-FFF2-40B4-BE49-F238E27FC236}">
                <a16:creationId xmlns:a16="http://schemas.microsoft.com/office/drawing/2014/main" id="{CA63D20C-F63F-4114-AD60-30AE3C4F67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1" name="Graphic 10">
            <a:extLst>
              <a:ext uri="{FF2B5EF4-FFF2-40B4-BE49-F238E27FC236}">
                <a16:creationId xmlns:a16="http://schemas.microsoft.com/office/drawing/2014/main" id="{F6F40183-CD6F-4E15-8885-226779849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2" name="Graphic 11" descr="Um ícone de um boné de graduação fundido com uma engrenagem, representando novas oportunidades profissionais, desenhado como uma ilustração vetorial com fundo transparente">
            <a:extLst>
              <a:ext uri="{FF2B5EF4-FFF2-40B4-BE49-F238E27FC236}">
                <a16:creationId xmlns:a16="http://schemas.microsoft.com/office/drawing/2014/main" id="{83E5AC9B-B65A-4671-8838-92DEE26D3E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3" name="Graphic 12">
            <a:extLst>
              <a:ext uri="{FF2B5EF4-FFF2-40B4-BE49-F238E27FC236}">
                <a16:creationId xmlns:a16="http://schemas.microsoft.com/office/drawing/2014/main" id="{1E8E65D4-B698-4229-B570-6D9B4AE17E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4" name="Graphic 13" descr="Um ícone de um braço robótico segurando um estetoscópio, representando a assistência robótica na saúde, concebido como uma ilustração vetorial com fundo transparente">
            <a:extLst>
              <a:ext uri="{FF2B5EF4-FFF2-40B4-BE49-F238E27FC236}">
                <a16:creationId xmlns:a16="http://schemas.microsoft.com/office/drawing/2014/main" id="{B1CD4B32-44C2-4A08-B88C-3A5111415F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5" name="TextBox 14">
            <a:extLst>
              <a:ext uri="{FF2B5EF4-FFF2-40B4-BE49-F238E27FC236}">
                <a16:creationId xmlns:a16="http://schemas.microsoft.com/office/drawing/2014/main" id="{393F8C3F-E612-46CD-BE50-D2BC856554CF}"/>
              </a:ext>
            </a:extLst>
          </p:cNvPr>
          <p:cNvSpPr txBox="1"/>
          <p:nvPr/>
        </p:nvSpPr>
        <p:spPr>
          <a:xfrm>
            <a:off x="619125" y="1038225"/>
            <a:ext cx="10972800" cy="502890"/>
          </a:xfrm>
          <a:prstGeom prst="rect">
            <a:avLst/>
          </a:prstGeom>
          <a:noFill/>
        </p:spPr>
        <p:txBody>
          <a:bodyPr wrap="square" rtlCol="0">
            <a:normAutofit fontScale="85000" lnSpcReduction="20000"/>
          </a:bodyPr>
          <a:lstStyle/>
          <a:p>
            <a:pPr marL="0" algn="l">
              <a:buNone/>
            </a:pPr>
            <a:r>
              <a:rPr lang="pt-PT" sz="3600" b="0">
                <a:solidFill>
                  <a:srgbClr val="000000"/>
                </a:solidFill>
                <a:effectLst/>
                <a:latin typeface="Aharoni Bold"/>
              </a:rPr>
              <a:t>IA NA SAÚDE E CARREIRAS</a:t>
            </a:r>
            <a:r>
              <a:rPr lang="pt-PT">
                <a:effectLst/>
              </a:rPr>
              <a:t> </a:t>
            </a:r>
            <a:endParaRPr lang="pt-BR"/>
          </a:p>
        </p:txBody>
      </p:sp>
      <p:sp>
        <p:nvSpPr>
          <p:cNvPr id="16" name="TextBox 15">
            <a:extLst>
              <a:ext uri="{FF2B5EF4-FFF2-40B4-BE49-F238E27FC236}">
                <a16:creationId xmlns:a16="http://schemas.microsoft.com/office/drawing/2014/main" id="{2B00461A-1951-4D10-8C34-DB5B0FA13C49}"/>
              </a:ext>
            </a:extLst>
          </p:cNvPr>
          <p:cNvSpPr txBox="1"/>
          <p:nvPr/>
        </p:nvSpPr>
        <p:spPr>
          <a:xfrm>
            <a:off x="1781175" y="2357735"/>
            <a:ext cx="3810000" cy="1313854"/>
          </a:xfrm>
          <a:prstGeom prst="rect">
            <a:avLst/>
          </a:prstGeom>
          <a:noFill/>
        </p:spPr>
        <p:txBody>
          <a:bodyPr wrap="square" rtlCol="0">
            <a:noAutofit/>
          </a:bodyPr>
          <a:lstStyle/>
          <a:p>
            <a:pPr marL="0" algn="l">
              <a:buNone/>
            </a:pPr>
            <a:r>
              <a:rPr lang="pt-PT" sz="1600" b="1" dirty="0">
                <a:solidFill>
                  <a:srgbClr val="000000"/>
                </a:solidFill>
                <a:effectLst/>
                <a:latin typeface="Aharoni Bold"/>
              </a:rPr>
              <a:t>Diagnósticos Aprimorados</a:t>
            </a:r>
            <a:r>
              <a:rPr lang="pt-PT" sz="1600" dirty="0">
                <a:effectLst/>
              </a:rPr>
              <a:t> </a:t>
            </a:r>
          </a:p>
          <a:p>
            <a:pPr marL="0" algn="l">
              <a:spcBef>
                <a:spcPts val="900"/>
              </a:spcBef>
              <a:buNone/>
            </a:pPr>
            <a:r>
              <a:rPr lang="pt-PT" sz="1600" b="0" dirty="0">
                <a:solidFill>
                  <a:srgbClr val="000000"/>
                </a:solidFill>
                <a:effectLst/>
                <a:latin typeface="Aptos Regular"/>
              </a:rPr>
              <a:t>A IA permite diagnósticos médicos mais rápidos e precisos, reduzindo erros e apoiando a intervenção precoce nos cuidados ao doente.</a:t>
            </a:r>
            <a:r>
              <a:rPr lang="pt-PT" sz="1600" dirty="0">
                <a:effectLst/>
              </a:rPr>
              <a:t> </a:t>
            </a:r>
            <a:endParaRPr lang="pt-BR" sz="1600" dirty="0"/>
          </a:p>
        </p:txBody>
      </p:sp>
      <p:sp>
        <p:nvSpPr>
          <p:cNvPr id="17" name="TextBox 16">
            <a:extLst>
              <a:ext uri="{FF2B5EF4-FFF2-40B4-BE49-F238E27FC236}">
                <a16:creationId xmlns:a16="http://schemas.microsoft.com/office/drawing/2014/main" id="{074B1806-5F31-4117-8E42-C3D08033E3A5}"/>
              </a:ext>
            </a:extLst>
          </p:cNvPr>
          <p:cNvSpPr txBox="1"/>
          <p:nvPr/>
        </p:nvSpPr>
        <p:spPr>
          <a:xfrm>
            <a:off x="7286625" y="2357735"/>
            <a:ext cx="3810000" cy="1073943"/>
          </a:xfrm>
          <a:prstGeom prst="rect">
            <a:avLst/>
          </a:prstGeom>
          <a:noFill/>
        </p:spPr>
        <p:txBody>
          <a:bodyPr wrap="square" rtlCol="0">
            <a:noAutofit/>
          </a:bodyPr>
          <a:lstStyle/>
          <a:p>
            <a:pPr marL="0" algn="l">
              <a:buNone/>
            </a:pPr>
            <a:r>
              <a:rPr lang="pt-PT" sz="1600" b="1" dirty="0">
                <a:solidFill>
                  <a:srgbClr val="000000"/>
                </a:solidFill>
                <a:effectLst/>
                <a:latin typeface="Aharoni Bold"/>
              </a:rPr>
              <a:t>Tratamentos</a:t>
            </a:r>
            <a:r>
              <a:rPr lang="pt-PT" sz="1600" dirty="0">
                <a:effectLst/>
              </a:rPr>
              <a:t>  </a:t>
            </a:r>
            <a:r>
              <a:rPr lang="pt-PT" sz="1600" b="1" dirty="0">
                <a:effectLst/>
              </a:rPr>
              <a:t>Personalizados</a:t>
            </a:r>
          </a:p>
          <a:p>
            <a:pPr marL="0" algn="l">
              <a:spcBef>
                <a:spcPts val="900"/>
              </a:spcBef>
              <a:buNone/>
            </a:pPr>
            <a:r>
              <a:rPr lang="pt-PT" sz="1600" dirty="0">
                <a:solidFill>
                  <a:srgbClr val="000000"/>
                </a:solidFill>
                <a:effectLst/>
                <a:latin typeface="Aptos Regular"/>
              </a:rPr>
              <a:t>Os algoritmos de aprendizagem automática ajudam a adaptar os planos de tratamento a cada paciente, melhorando os resultados e a eficiência.</a:t>
            </a:r>
            <a:r>
              <a:rPr lang="pt-PT" sz="1600" dirty="0">
                <a:effectLst/>
              </a:rPr>
              <a:t> </a:t>
            </a:r>
            <a:endParaRPr lang="pt-BR" sz="1600" dirty="0"/>
          </a:p>
        </p:txBody>
      </p:sp>
      <p:sp>
        <p:nvSpPr>
          <p:cNvPr id="18" name="TextBox 17">
            <a:extLst>
              <a:ext uri="{FF2B5EF4-FFF2-40B4-BE49-F238E27FC236}">
                <a16:creationId xmlns:a16="http://schemas.microsoft.com/office/drawing/2014/main" id="{3EFCFEB0-7D51-44B5-9463-F9D70CF70AA9}"/>
              </a:ext>
            </a:extLst>
          </p:cNvPr>
          <p:cNvSpPr txBox="1"/>
          <p:nvPr/>
        </p:nvSpPr>
        <p:spPr>
          <a:xfrm>
            <a:off x="1781175" y="4793605"/>
            <a:ext cx="3810000" cy="1313854"/>
          </a:xfrm>
          <a:prstGeom prst="rect">
            <a:avLst/>
          </a:prstGeom>
          <a:noFill/>
        </p:spPr>
        <p:txBody>
          <a:bodyPr wrap="square" rtlCol="0">
            <a:noAutofit/>
          </a:bodyPr>
          <a:lstStyle/>
          <a:p>
            <a:pPr marL="0" algn="l">
              <a:buNone/>
            </a:pPr>
            <a:r>
              <a:rPr lang="pt-PT" sz="1600" b="1" dirty="0">
                <a:solidFill>
                  <a:srgbClr val="000000"/>
                </a:solidFill>
                <a:effectLst/>
                <a:latin typeface="Aharoni Bold"/>
              </a:rPr>
              <a:t>Novas Oportunidades Profissionais</a:t>
            </a:r>
            <a:r>
              <a:rPr lang="pt-PT" sz="1600" dirty="0">
                <a:effectLst/>
              </a:rPr>
              <a:t> </a:t>
            </a:r>
          </a:p>
          <a:p>
            <a:pPr marL="0" algn="l">
              <a:spcBef>
                <a:spcPts val="900"/>
              </a:spcBef>
              <a:buNone/>
            </a:pPr>
            <a:r>
              <a:rPr lang="pt-PT" sz="1600" b="0" dirty="0">
                <a:solidFill>
                  <a:srgbClr val="000000"/>
                </a:solidFill>
                <a:effectLst/>
                <a:latin typeface="Aptos Regular"/>
              </a:rPr>
              <a:t>A ascensão da IA cria procura por novos cargos na saúde, engenharia e ciência de dados, exigindo competências atualizadas.</a:t>
            </a:r>
            <a:r>
              <a:rPr lang="pt-PT" sz="1600" dirty="0">
                <a:effectLst/>
              </a:rPr>
              <a:t> </a:t>
            </a:r>
            <a:endParaRPr lang="pt-BR" sz="1600" dirty="0"/>
          </a:p>
        </p:txBody>
      </p:sp>
      <p:sp>
        <p:nvSpPr>
          <p:cNvPr id="19" name="TextBox 18">
            <a:extLst>
              <a:ext uri="{FF2B5EF4-FFF2-40B4-BE49-F238E27FC236}">
                <a16:creationId xmlns:a16="http://schemas.microsoft.com/office/drawing/2014/main" id="{F7CE87F1-D64B-4751-A938-93D911B8112F}"/>
              </a:ext>
            </a:extLst>
          </p:cNvPr>
          <p:cNvSpPr txBox="1"/>
          <p:nvPr/>
        </p:nvSpPr>
        <p:spPr>
          <a:xfrm>
            <a:off x="7286625" y="4793605"/>
            <a:ext cx="3810000" cy="1313854"/>
          </a:xfrm>
          <a:prstGeom prst="rect">
            <a:avLst/>
          </a:prstGeom>
          <a:noFill/>
        </p:spPr>
        <p:txBody>
          <a:bodyPr wrap="square" rtlCol="0">
            <a:noAutofit/>
          </a:bodyPr>
          <a:lstStyle/>
          <a:p>
            <a:pPr marL="0" algn="l">
              <a:buNone/>
            </a:pPr>
            <a:r>
              <a:rPr lang="pt-PT" sz="1600" b="1" dirty="0">
                <a:solidFill>
                  <a:srgbClr val="000000"/>
                </a:solidFill>
                <a:effectLst/>
                <a:latin typeface="Aharoni Bold"/>
              </a:rPr>
              <a:t>Automação e Assistência</a:t>
            </a:r>
            <a:r>
              <a:rPr lang="pt-PT" sz="1600" dirty="0">
                <a:effectLst/>
              </a:rPr>
              <a:t>  </a:t>
            </a:r>
            <a:r>
              <a:rPr lang="pt-PT" sz="1600" b="1" dirty="0">
                <a:effectLst/>
              </a:rPr>
              <a:t>Robótica</a:t>
            </a:r>
          </a:p>
          <a:p>
            <a:pPr marL="0" algn="l">
              <a:spcBef>
                <a:spcPts val="900"/>
              </a:spcBef>
              <a:buNone/>
            </a:pPr>
            <a:r>
              <a:rPr lang="pt-PT" sz="1600" b="0" dirty="0">
                <a:solidFill>
                  <a:srgbClr val="000000"/>
                </a:solidFill>
                <a:effectLst/>
                <a:latin typeface="Aptos Regular"/>
              </a:rPr>
              <a:t>Cirurgias assistidas por robô e tarefas administrativas automatizadas aumentam a precisão e libertam profissionais para decisões complexas.</a:t>
            </a:r>
            <a:r>
              <a:rPr lang="pt-PT" sz="1600" dirty="0">
                <a:effectLst/>
              </a:rPr>
              <a:t> </a:t>
            </a:r>
            <a:endParaRPr lang="pt-BR" sz="1600" dirty="0"/>
          </a:p>
        </p:txBody>
      </p:sp>
    </p:spTree>
    <p:extLst>
      <p:ext uri="{BB962C8B-B14F-4D97-AF65-F5344CB8AC3E}">
        <p14:creationId xmlns:p14="http://schemas.microsoft.com/office/powerpoint/2010/main" val="3714456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Um grupo de profissionais de saúde num ambiente clínico moderno, a utilizar com atenção tablets e dispositivos digitais, com iluminação suave e foco na colaboração e tecnologia. Nenhum texto, letra ou palavra visível ou implícita deve aparecer em lado nenhum da imagem">
            <a:extLst>
              <a:ext uri="{FF2B5EF4-FFF2-40B4-BE49-F238E27FC236}">
                <a16:creationId xmlns:a16="http://schemas.microsoft.com/office/drawing/2014/main" id="{C705CF96-1570-4C8C-82C5-7CAF275469A7}"/>
              </a:ext>
            </a:extLst>
          </p:cNvPr>
          <p:cNvPicPr>
            <a:picLocks noGrp="1" noChangeAspect="1"/>
          </p:cNvPicPr>
          <p:nvPr>
            <p:ph sz="quarter" idx="16"/>
          </p:nvPr>
        </p:nvPicPr>
        <p:blipFill>
          <a:blip r:embed="rId3">
            <a:extLst>
              <a:ext uri="{96DAC541-7B7A-43D3-8B79-37D633B846F1}">
                <asvg:svgBlip xmlns:asvg="http://schemas.microsoft.com/office/drawing/2016/SVG/main" r:embed="rId4"/>
              </a:ext>
            </a:extLst>
          </a:blip>
          <a:stretch>
            <a:fillRect/>
          </a:stretch>
        </p:blipFill>
        <p:spPr>
          <a:xfrm>
            <a:off x="0" y="0"/>
            <a:ext cx="6858000" cy="6858000"/>
          </a:xfrm>
          <a:prstGeom prst="rect">
            <a:avLst/>
          </a:prstGeom>
        </p:spPr>
      </p:pic>
      <p:sp>
        <p:nvSpPr>
          <p:cNvPr id="8" name="TextBox 7">
            <a:extLst>
              <a:ext uri="{FF2B5EF4-FFF2-40B4-BE49-F238E27FC236}">
                <a16:creationId xmlns:a16="http://schemas.microsoft.com/office/drawing/2014/main" id="{CB6823D9-61CA-4C12-8DCF-4515907F1F3B}"/>
              </a:ext>
            </a:extLst>
          </p:cNvPr>
          <p:cNvSpPr txBox="1"/>
          <p:nvPr/>
        </p:nvSpPr>
        <p:spPr>
          <a:xfrm>
            <a:off x="7200900" y="581025"/>
            <a:ext cx="4391025" cy="1005780"/>
          </a:xfrm>
          <a:prstGeom prst="rect">
            <a:avLst/>
          </a:prstGeom>
          <a:noFill/>
        </p:spPr>
        <p:txBody>
          <a:bodyPr wrap="square" rtlCol="0">
            <a:normAutofit fontScale="92500" lnSpcReduction="20000"/>
          </a:bodyPr>
          <a:lstStyle/>
          <a:p>
            <a:pPr marL="0" algn="l">
              <a:buNone/>
            </a:pPr>
            <a:r>
              <a:rPr lang="pt-PT" sz="3600" cap="all" dirty="0">
                <a:solidFill>
                  <a:srgbClr val="000000"/>
                </a:solidFill>
                <a:latin typeface="Aharoni Bold"/>
              </a:rPr>
              <a:t>Automação e assistêcia</a:t>
            </a:r>
            <a:r>
              <a:rPr lang="pt-PT" sz="3600" cap="all" dirty="0">
                <a:solidFill>
                  <a:srgbClr val="000000"/>
                </a:solidFill>
                <a:effectLst/>
                <a:latin typeface="Aharoni Bold"/>
              </a:rPr>
              <a:t> IA</a:t>
            </a:r>
            <a:r>
              <a:rPr lang="pt-PT" dirty="0">
                <a:effectLst/>
              </a:rPr>
              <a:t> </a:t>
            </a:r>
            <a:endParaRPr lang="pt-BR" dirty="0"/>
          </a:p>
        </p:txBody>
      </p:sp>
      <p:sp>
        <p:nvSpPr>
          <p:cNvPr id="9" name="TextBox 8">
            <a:extLst>
              <a:ext uri="{FF2B5EF4-FFF2-40B4-BE49-F238E27FC236}">
                <a16:creationId xmlns:a16="http://schemas.microsoft.com/office/drawing/2014/main" id="{5DC1D91C-B6DC-4138-AF08-1D17568C892F}"/>
              </a:ext>
            </a:extLst>
          </p:cNvPr>
          <p:cNvSpPr txBox="1"/>
          <p:nvPr/>
        </p:nvSpPr>
        <p:spPr>
          <a:xfrm>
            <a:off x="7200900" y="1929705"/>
            <a:ext cx="4391025" cy="2574562"/>
          </a:xfrm>
          <a:prstGeom prst="rect">
            <a:avLst/>
          </a:prstGeom>
          <a:noFill/>
        </p:spPr>
        <p:txBody>
          <a:bodyPr wrap="square" rtlCol="0">
            <a:noAutofit/>
          </a:bodyPr>
          <a:lstStyle/>
          <a:p>
            <a:pPr marL="0" indent="0" algn="l" rtl="0" eaLnBrk="1" latinLnBrk="0" hangingPunct="1">
              <a:buNone/>
            </a:pPr>
            <a:r>
              <a:rPr lang="pt-BR" sz="1600" dirty="0">
                <a:solidFill>
                  <a:srgbClr val="000000"/>
                </a:solidFill>
                <a:effectLst/>
                <a:latin typeface="Arial" panose="020B0604020202020204" pitchFamily="34" charset="0"/>
              </a:rPr>
              <a:t>A automação impulsionada pela inteligência artificial traz benefícios significativos para profissionais da saúde, facilitando diagnósticos mais rápidos e precisos por meio do uso de dispositivos digitais, como tablets. Essa tecnologia otimiza processos e melhora o atendimento ao paciente.</a:t>
            </a:r>
          </a:p>
          <a:p>
            <a:pPr marL="0" indent="0" algn="l" rtl="0" eaLnBrk="1" latinLnBrk="0" hangingPunct="1">
              <a:buNone/>
            </a:pPr>
            <a:endParaRPr lang="pt-BR" sz="1600" dirty="0">
              <a:solidFill>
                <a:srgbClr val="000000"/>
              </a:solidFill>
              <a:effectLst/>
              <a:latin typeface="Arial" panose="020B0604020202020204" pitchFamily="34" charset="0"/>
            </a:endParaRPr>
          </a:p>
          <a:p>
            <a:pPr marL="0" indent="0" algn="l" rtl="0" eaLnBrk="1" latinLnBrk="0" hangingPunct="1">
              <a:buNone/>
            </a:pPr>
            <a:r>
              <a:rPr lang="pt-BR" sz="1600" dirty="0">
                <a:solidFill>
                  <a:srgbClr val="000000"/>
                </a:solidFill>
                <a:effectLst/>
                <a:latin typeface="Arial" panose="020B0604020202020204" pitchFamily="34" charset="0"/>
              </a:rPr>
              <a:t>No campo da educação, professores também se beneficiam da IA, que auxilia na personalização do ensino e na gestão das atividades escolares. Computadores equipados com essas tecnologias promovem um ambiente de aprendizagem mais eficiente e dinâmico.</a:t>
            </a:r>
            <a:endParaRPr lang="pt-BR" sz="1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0C3675A-3C51-F028-EB1C-B795DFD5D0C7}"/>
              </a:ext>
            </a:extLst>
          </p:cNvPr>
          <p:cNvSpPr>
            <a:spLocks noGrp="1"/>
          </p:cNvSpPr>
          <p:nvPr>
            <p:ph sz="quarter" idx="15"/>
          </p:nvPr>
        </p:nvSpPr>
        <p:spPr/>
        <p:txBody>
          <a:bodyPr/>
          <a:lstStyle/>
          <a:p>
            <a:endParaRPr lang="pt-BR"/>
          </a:p>
        </p:txBody>
      </p:sp>
    </p:spTree>
    <p:extLst>
      <p:ext uri="{BB962C8B-B14F-4D97-AF65-F5344CB8AC3E}">
        <p14:creationId xmlns:p14="http://schemas.microsoft.com/office/powerpoint/2010/main" val="46693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3D face graphic">
            <a:extLst>
              <a:ext uri="{FF2B5EF4-FFF2-40B4-BE49-F238E27FC236}">
                <a16:creationId xmlns:a16="http://schemas.microsoft.com/office/drawing/2014/main" id="{60667402-F59A-47AF-9A63-394E217F278D}"/>
              </a:ext>
            </a:extLst>
          </p:cNvPr>
          <p:cNvPicPr>
            <a:picLocks noGrp="1" noChangeAspect="1"/>
          </p:cNvPicPr>
          <p:nvPr>
            <p:ph sz="quarter" idx="15"/>
          </p:nvPr>
        </p:nvPicPr>
        <p:blipFill>
          <a:blip r:embed="rId3">
            <a:alphaModFix amt="23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6524FBA5-99DD-64EE-B155-6DD846B4433D}"/>
              </a:ext>
            </a:extLst>
          </p:cNvPr>
          <p:cNvSpPr>
            <a:spLocks noGrp="1"/>
          </p:cNvSpPr>
          <p:nvPr>
            <p:ph sz="quarter" idx="16"/>
          </p:nvPr>
        </p:nvSpPr>
        <p:spPr>
          <a:xfrm>
            <a:off x="619125" y="542925"/>
            <a:ext cx="9930342" cy="1600200"/>
          </a:xfrm>
        </p:spPr>
        <p:txBody>
          <a:bodyPr>
            <a:normAutofit/>
          </a:bodyPr>
          <a:lstStyle/>
          <a:p>
            <a:pPr marL="0" marR="0" indent="0" algn="l">
              <a:buNone/>
            </a:pPr>
            <a:r>
              <a:rPr lang="pt-PT" sz="3600" b="1">
                <a:solidFill>
                  <a:srgbClr val="002060"/>
                </a:solidFill>
                <a:effectLst/>
                <a:latin typeface="Aharoni Bold"/>
              </a:rPr>
              <a:t>RESPONSABILIDADE NA UTILIZAÇÃO DA IA</a:t>
            </a:r>
            <a:r>
              <a:rPr lang="pt-PT" sz="3600">
                <a:solidFill>
                  <a:srgbClr val="002060"/>
                </a:solidFill>
                <a:effectLst/>
              </a:rPr>
              <a:t> </a:t>
            </a:r>
            <a:endParaRPr lang="pt-BR" sz="3600">
              <a:solidFill>
                <a:srgbClr val="002060"/>
              </a:solidFill>
            </a:endParaRPr>
          </a:p>
        </p:txBody>
      </p:sp>
      <p:sp>
        <p:nvSpPr>
          <p:cNvPr id="7" name="TextBox 6">
            <a:extLst>
              <a:ext uri="{FF2B5EF4-FFF2-40B4-BE49-F238E27FC236}">
                <a16:creationId xmlns:a16="http://schemas.microsoft.com/office/drawing/2014/main" id="{BDB15396-CAFB-4BCE-B722-C2BD02749C9D}"/>
              </a:ext>
            </a:extLst>
          </p:cNvPr>
          <p:cNvSpPr txBox="1"/>
          <p:nvPr/>
        </p:nvSpPr>
        <p:spPr>
          <a:xfrm>
            <a:off x="619125" y="2219325"/>
            <a:ext cx="12172950" cy="411360"/>
          </a:xfrm>
          <a:prstGeom prst="rect">
            <a:avLst/>
          </a:prstGeom>
          <a:noFill/>
        </p:spPr>
        <p:txBody>
          <a:bodyPr wrap="square" rtlCol="0">
            <a:noAutofit/>
          </a:bodyPr>
          <a:lstStyle/>
          <a:p>
            <a:pPr marL="0" marR="0" algn="l">
              <a:buNone/>
            </a:pPr>
            <a:r>
              <a:rPr lang="pt-PT" sz="4000" dirty="0">
                <a:solidFill>
                  <a:srgbClr val="000000"/>
                </a:solidFill>
                <a:effectLst/>
                <a:latin typeface="Aharoni Bold"/>
              </a:rPr>
              <a:t>Mochila digital e cidadania ética </a:t>
            </a:r>
            <a:r>
              <a:rPr lang="pt-PT" sz="4000" dirty="0">
                <a:effectLst/>
              </a:rPr>
              <a:t> </a:t>
            </a:r>
            <a:endParaRPr lang="pt-BR" sz="4000" dirty="0"/>
          </a:p>
        </p:txBody>
      </p:sp>
      <p:sp>
        <p:nvSpPr>
          <p:cNvPr id="8" name="TextBox 7">
            <a:extLst>
              <a:ext uri="{FF2B5EF4-FFF2-40B4-BE49-F238E27FC236}">
                <a16:creationId xmlns:a16="http://schemas.microsoft.com/office/drawing/2014/main" id="{AA310B38-4D45-4FDB-8BCF-0675079C6EF4}"/>
              </a:ext>
            </a:extLst>
          </p:cNvPr>
          <p:cNvSpPr txBox="1"/>
          <p:nvPr/>
        </p:nvSpPr>
        <p:spPr>
          <a:xfrm>
            <a:off x="619125" y="3095625"/>
            <a:ext cx="10133542" cy="1131691"/>
          </a:xfrm>
          <a:prstGeom prst="rect">
            <a:avLst/>
          </a:prstGeom>
          <a:noFill/>
        </p:spPr>
        <p:txBody>
          <a:bodyPr wrap="square" rtlCol="0">
            <a:noAutofit/>
          </a:bodyPr>
          <a:lstStyle/>
          <a:p>
            <a:pPr marL="0" marR="0" algn="ctr">
              <a:buNone/>
            </a:pPr>
            <a:r>
              <a:rPr lang="pt-BR" sz="2000" b="1" dirty="0">
                <a:solidFill>
                  <a:srgbClr val="000000"/>
                </a:solidFill>
                <a:effectLst/>
                <a:latin typeface="Aptos Regular"/>
              </a:rPr>
              <a:t>Compreender a ética da inteligência artificial é fundamental para garantir decisões responsáveis e a proteção da privacidade. A utilização ética da IA demanda cuidado com vieses, segurança dos dados e os efeitos da automação. No contexto educacional, incentivamos a análise crítica das tecnologias e a clareza nos procedimentos. Os programas de cidadania digital fortalecem a compreensão ética, promovendo uma participação informada e consciente.</a:t>
            </a:r>
            <a:endParaRPr lang="pt-BR" sz="2000" b="1" dirty="0"/>
          </a:p>
        </p:txBody>
      </p:sp>
    </p:spTree>
    <p:extLst>
      <p:ext uri="{BB962C8B-B14F-4D97-AF65-F5344CB8AC3E}">
        <p14:creationId xmlns:p14="http://schemas.microsoft.com/office/powerpoint/2010/main" val="342393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F71795-1745-43DB-AE2C-283AB9F04F8A}"/>
              </a:ext>
            </a:extLst>
          </p:cNvPr>
          <p:cNvPicPr>
            <a:picLocks noGrp="1" noChangeAspect="1"/>
          </p:cNvPicPr>
          <p:nvPr>
            <p:ph sz="quarter" idx="15"/>
          </p:nvPr>
        </p:nvPicPr>
        <p:blipFill>
          <a:blip r:embed="rId3">
            <a:alphaModFix amt="11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B2F6BAD-6BAC-2C62-0112-EF52EB6CEFC7}"/>
              </a:ext>
            </a:extLst>
          </p:cNvPr>
          <p:cNvSpPr>
            <a:spLocks noGrp="1"/>
          </p:cNvSpPr>
          <p:nvPr>
            <p:ph sz="quarter" idx="16"/>
          </p:nvPr>
        </p:nvSpPr>
        <p:spPr>
          <a:xfrm>
            <a:off x="733425" y="962025"/>
            <a:ext cx="10953750" cy="670470"/>
          </a:xfrm>
        </p:spPr>
        <p:txBody>
          <a:bodyPr>
            <a:normAutofit fontScale="77500" lnSpcReduction="20000"/>
          </a:bodyPr>
          <a:lstStyle/>
          <a:p>
            <a:pPr marL="0" indent="0" algn="l">
              <a:buNone/>
            </a:pPr>
            <a:r>
              <a:rPr lang="pt-PT" sz="4800" dirty="0">
                <a:solidFill>
                  <a:srgbClr val="000000"/>
                </a:solidFill>
                <a:effectLst/>
                <a:latin typeface="Aharoni Bold"/>
              </a:rPr>
              <a:t>CONCLUSÃO: IA COMO ALIADA</a:t>
            </a:r>
            <a:endParaRPr lang="pt-BR" dirty="0"/>
          </a:p>
        </p:txBody>
      </p:sp>
      <p:sp>
        <p:nvSpPr>
          <p:cNvPr id="7" name="TextBox 6">
            <a:extLst>
              <a:ext uri="{FF2B5EF4-FFF2-40B4-BE49-F238E27FC236}">
                <a16:creationId xmlns:a16="http://schemas.microsoft.com/office/drawing/2014/main" id="{87C97825-4ED9-403E-BBFF-9AAEF945B95C}"/>
              </a:ext>
            </a:extLst>
          </p:cNvPr>
          <p:cNvSpPr txBox="1"/>
          <p:nvPr/>
        </p:nvSpPr>
        <p:spPr>
          <a:xfrm>
            <a:off x="733425" y="3149600"/>
            <a:ext cx="2524125" cy="1889571"/>
          </a:xfrm>
          <a:prstGeom prst="rect">
            <a:avLst/>
          </a:prstGeom>
          <a:noFill/>
        </p:spPr>
        <p:txBody>
          <a:bodyPr wrap="square" rtlCol="0">
            <a:noAutofit/>
          </a:bodyPr>
          <a:lstStyle/>
          <a:p>
            <a:pPr marL="0" algn="l">
              <a:buNone/>
            </a:pPr>
            <a:r>
              <a:rPr lang="pt-PT" b="1" dirty="0">
                <a:solidFill>
                  <a:srgbClr val="FF0000"/>
                </a:solidFill>
                <a:effectLst/>
                <a:latin typeface="Arial" panose="020B0604020202020204" pitchFamily="34" charset="0"/>
                <a:cs typeface="Arial" panose="020B0604020202020204" pitchFamily="34" charset="0"/>
              </a:rPr>
              <a:t>Aprendizagem   Facilitada</a:t>
            </a:r>
          </a:p>
          <a:p>
            <a:pPr marL="0" algn="l">
              <a:spcBef>
                <a:spcPts val="1500"/>
              </a:spcBef>
              <a:buNone/>
            </a:pPr>
            <a:r>
              <a:rPr lang="pt-PT" b="1" dirty="0">
                <a:solidFill>
                  <a:srgbClr val="000000"/>
                </a:solidFill>
                <a:effectLst/>
                <a:latin typeface="Aptos Regular"/>
              </a:rPr>
              <a:t>A IA apoia os estudos diários, personaliza as rotas e acelera a compreensão.</a:t>
            </a:r>
            <a:r>
              <a:rPr lang="pt-PT" b="1" dirty="0">
                <a:effectLst/>
              </a:rPr>
              <a:t> </a:t>
            </a:r>
            <a:endParaRPr lang="pt-BR" b="1" dirty="0"/>
          </a:p>
        </p:txBody>
      </p:sp>
      <p:sp>
        <p:nvSpPr>
          <p:cNvPr id="8" name="TextBox 7">
            <a:extLst>
              <a:ext uri="{FF2B5EF4-FFF2-40B4-BE49-F238E27FC236}">
                <a16:creationId xmlns:a16="http://schemas.microsoft.com/office/drawing/2014/main" id="{E19773A5-D76F-489D-98A8-963F90804F51}"/>
              </a:ext>
            </a:extLst>
          </p:cNvPr>
          <p:cNvSpPr txBox="1"/>
          <p:nvPr/>
        </p:nvSpPr>
        <p:spPr>
          <a:xfrm>
            <a:off x="3543300" y="3149600"/>
            <a:ext cx="2524125" cy="1615281"/>
          </a:xfrm>
          <a:prstGeom prst="rect">
            <a:avLst/>
          </a:prstGeom>
          <a:noFill/>
        </p:spPr>
        <p:txBody>
          <a:bodyPr wrap="square" rtlCol="0">
            <a:noAutofit/>
          </a:bodyPr>
          <a:lstStyle/>
          <a:p>
            <a:pPr marL="0" algn="l">
              <a:buNone/>
            </a:pPr>
            <a:r>
              <a:rPr lang="pt-PT" b="1" dirty="0">
                <a:solidFill>
                  <a:srgbClr val="FF0000"/>
                </a:solidFill>
                <a:effectLst/>
                <a:latin typeface="Arial" panose="020B0604020202020204" pitchFamily="34" charset="0"/>
                <a:cs typeface="Arial" panose="020B0604020202020204" pitchFamily="34" charset="0"/>
              </a:rPr>
              <a:t>Uso  Responsável</a:t>
            </a:r>
          </a:p>
          <a:p>
            <a:pPr marL="0" algn="l">
              <a:spcBef>
                <a:spcPts val="1500"/>
              </a:spcBef>
              <a:buNone/>
            </a:pPr>
            <a:r>
              <a:rPr lang="pt-PT" b="1" dirty="0">
                <a:solidFill>
                  <a:srgbClr val="000000"/>
                </a:solidFill>
                <a:effectLst/>
                <a:latin typeface="Aptos Regular"/>
              </a:rPr>
              <a:t>É uma "mochila de ferramentas": o pensamento crítico e a ética vêm em primeiro lugar.</a:t>
            </a:r>
            <a:r>
              <a:rPr lang="pt-PT" b="1" dirty="0">
                <a:effectLst/>
              </a:rPr>
              <a:t> </a:t>
            </a:r>
            <a:endParaRPr lang="pt-BR" b="1" dirty="0"/>
          </a:p>
        </p:txBody>
      </p:sp>
      <p:sp>
        <p:nvSpPr>
          <p:cNvPr id="9" name="TextBox 8">
            <a:extLst>
              <a:ext uri="{FF2B5EF4-FFF2-40B4-BE49-F238E27FC236}">
                <a16:creationId xmlns:a16="http://schemas.microsoft.com/office/drawing/2014/main" id="{9F8D4F7F-B98F-4A88-A6AE-AD46CDC3B583}"/>
              </a:ext>
            </a:extLst>
          </p:cNvPr>
          <p:cNvSpPr txBox="1"/>
          <p:nvPr/>
        </p:nvSpPr>
        <p:spPr>
          <a:xfrm>
            <a:off x="6353175" y="3149600"/>
            <a:ext cx="2524125" cy="1889571"/>
          </a:xfrm>
          <a:prstGeom prst="rect">
            <a:avLst/>
          </a:prstGeom>
          <a:noFill/>
        </p:spPr>
        <p:txBody>
          <a:bodyPr wrap="square" rtlCol="0">
            <a:normAutofit lnSpcReduction="10000"/>
          </a:bodyPr>
          <a:lstStyle/>
          <a:p>
            <a:pPr marL="0" algn="l">
              <a:buNone/>
            </a:pPr>
            <a:r>
              <a:rPr lang="pt-PT" sz="1600" b="1" dirty="0">
                <a:solidFill>
                  <a:srgbClr val="FF0000"/>
                </a:solidFill>
                <a:effectLst/>
                <a:latin typeface="Aharoni Bold"/>
              </a:rPr>
              <a:t>Portas para o Futuro</a:t>
            </a:r>
            <a:r>
              <a:rPr lang="pt-PT" sz="1600" dirty="0">
                <a:solidFill>
                  <a:srgbClr val="FF0000"/>
                </a:solidFill>
                <a:effectLst/>
              </a:rPr>
              <a:t> </a:t>
            </a:r>
          </a:p>
          <a:p>
            <a:pPr marL="0" algn="l">
              <a:spcBef>
                <a:spcPts val="1500"/>
              </a:spcBef>
              <a:buNone/>
            </a:pPr>
            <a:r>
              <a:rPr lang="pt-PT" b="1" dirty="0">
                <a:solidFill>
                  <a:srgbClr val="000000"/>
                </a:solidFill>
                <a:effectLst/>
                <a:latin typeface="Aptos Regular"/>
              </a:rPr>
              <a:t>As competências de IA alargam as oportunidades acad</a:t>
            </a:r>
            <a:r>
              <a:rPr lang="pt-PT" b="1" dirty="0">
                <a:solidFill>
                  <a:srgbClr val="000000"/>
                </a:solidFill>
                <a:latin typeface="Aptos Regular"/>
              </a:rPr>
              <a:t>e</a:t>
            </a:r>
            <a:r>
              <a:rPr lang="pt-PT" b="1" dirty="0">
                <a:solidFill>
                  <a:srgbClr val="000000"/>
                </a:solidFill>
                <a:effectLst/>
                <a:latin typeface="Aptos Regular"/>
              </a:rPr>
              <a:t>micas e profissionais</a:t>
            </a:r>
            <a:r>
              <a:rPr lang="pt-PT" sz="1350" b="1" dirty="0">
                <a:solidFill>
                  <a:srgbClr val="000000"/>
                </a:solidFill>
                <a:effectLst/>
                <a:latin typeface="Aptos Regular"/>
              </a:rPr>
              <a:t>.</a:t>
            </a:r>
            <a:r>
              <a:rPr lang="pt-PT" b="1" dirty="0">
                <a:effectLst/>
              </a:rPr>
              <a:t> </a:t>
            </a:r>
            <a:endParaRPr lang="pt-BR" b="1" dirty="0"/>
          </a:p>
        </p:txBody>
      </p:sp>
      <p:sp>
        <p:nvSpPr>
          <p:cNvPr id="10" name="TextBox 9">
            <a:extLst>
              <a:ext uri="{FF2B5EF4-FFF2-40B4-BE49-F238E27FC236}">
                <a16:creationId xmlns:a16="http://schemas.microsoft.com/office/drawing/2014/main" id="{C61342E9-AF1E-428B-AF5F-B37D85E35C3C}"/>
              </a:ext>
            </a:extLst>
          </p:cNvPr>
          <p:cNvSpPr txBox="1"/>
          <p:nvPr/>
        </p:nvSpPr>
        <p:spPr>
          <a:xfrm>
            <a:off x="9163050" y="3149600"/>
            <a:ext cx="2524125" cy="1889571"/>
          </a:xfrm>
          <a:prstGeom prst="rect">
            <a:avLst/>
          </a:prstGeom>
          <a:noFill/>
        </p:spPr>
        <p:txBody>
          <a:bodyPr wrap="square" rtlCol="0">
            <a:normAutofit/>
          </a:bodyPr>
          <a:lstStyle/>
          <a:p>
            <a:pPr marL="0" algn="l">
              <a:buNone/>
            </a:pPr>
            <a:r>
              <a:rPr lang="pt-PT" b="1" dirty="0">
                <a:solidFill>
                  <a:srgbClr val="FF0000"/>
                </a:solidFill>
                <a:effectLst/>
                <a:latin typeface="Aharoni Bold"/>
              </a:rPr>
              <a:t>Transformação para Todos</a:t>
            </a:r>
            <a:r>
              <a:rPr lang="pt-PT" dirty="0">
                <a:solidFill>
                  <a:srgbClr val="FF0000"/>
                </a:solidFill>
                <a:effectLst/>
              </a:rPr>
              <a:t> </a:t>
            </a:r>
          </a:p>
          <a:p>
            <a:pPr marL="0" algn="l">
              <a:spcBef>
                <a:spcPts val="1500"/>
              </a:spcBef>
              <a:buNone/>
            </a:pPr>
            <a:r>
              <a:rPr lang="pt-PT" b="1" dirty="0">
                <a:solidFill>
                  <a:srgbClr val="000000"/>
                </a:solidFill>
                <a:effectLst/>
                <a:latin typeface="Aptos Regular"/>
              </a:rPr>
              <a:t>Com acesso e inclusão, a IA capacita cada aluno.</a:t>
            </a:r>
            <a:r>
              <a:rPr lang="pt-PT" b="1" dirty="0">
                <a:effectLst/>
              </a:rPr>
              <a:t> </a:t>
            </a:r>
            <a:endParaRPr lang="pt-BR" b="1" dirty="0"/>
          </a:p>
        </p:txBody>
      </p:sp>
    </p:spTree>
    <p:extLst>
      <p:ext uri="{BB962C8B-B14F-4D97-AF65-F5344CB8AC3E}">
        <p14:creationId xmlns:p14="http://schemas.microsoft.com/office/powerpoint/2010/main" val="3553185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1A742A-03C2-4914-90A1-CDF11203AA0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descr="Um ambiente de sala de aula moderno com alunos diversos a usar portáteis e tablets, elementos subtis de interface digital a flutuar no ar para sugerir inteligência artificial, e um ambiente luminoso e convidativo. A composição deve permitir uma clara sobreposição do texto da agenda e apoiar um ambiente profissional e educativo. Nenhum texto, letra ou palavra visível ou implícita deve aparecer em lado nenhum da imagem">
            <a:extLst>
              <a:ext uri="{FF2B5EF4-FFF2-40B4-BE49-F238E27FC236}">
                <a16:creationId xmlns:a16="http://schemas.microsoft.com/office/drawing/2014/main" id="{A930491E-5325-44CB-8A20-8DBC43AF4E0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8" name="TextBox 7">
            <a:extLst>
              <a:ext uri="{FF2B5EF4-FFF2-40B4-BE49-F238E27FC236}">
                <a16:creationId xmlns:a16="http://schemas.microsoft.com/office/drawing/2014/main" id="{5B4E0B71-C6F8-4634-BEDC-61589DA4EECB}"/>
              </a:ext>
            </a:extLst>
          </p:cNvPr>
          <p:cNvSpPr txBox="1"/>
          <p:nvPr/>
        </p:nvSpPr>
        <p:spPr>
          <a:xfrm>
            <a:off x="5343525" y="1343025"/>
            <a:ext cx="6477000" cy="609600"/>
          </a:xfrm>
          <a:prstGeom prst="rect">
            <a:avLst/>
          </a:prstGeom>
          <a:noFill/>
        </p:spPr>
        <p:txBody>
          <a:bodyPr wrap="square" rtlCol="0">
            <a:normAutofit fontScale="77500" lnSpcReduction="20000"/>
          </a:bodyPr>
          <a:lstStyle/>
          <a:p>
            <a:pPr marL="0" algn="l">
              <a:buNone/>
            </a:pPr>
            <a:r>
              <a:rPr lang="pt-PT" sz="4800" cap="all">
                <a:solidFill>
                  <a:srgbClr val="000000"/>
                </a:solidFill>
                <a:effectLst/>
                <a:latin typeface="Aharoni Bold"/>
              </a:rPr>
              <a:t>CALENDÁRIO</a:t>
            </a:r>
            <a:r>
              <a:rPr lang="pt-PT">
                <a:effectLst/>
              </a:rPr>
              <a:t> </a:t>
            </a:r>
            <a:endParaRPr lang="pt-BR"/>
          </a:p>
        </p:txBody>
      </p:sp>
      <p:sp>
        <p:nvSpPr>
          <p:cNvPr id="9" name="TextBox 8">
            <a:extLst>
              <a:ext uri="{FF2B5EF4-FFF2-40B4-BE49-F238E27FC236}">
                <a16:creationId xmlns:a16="http://schemas.microsoft.com/office/drawing/2014/main" id="{550DF870-E9E0-4240-A418-40514A1D7719}"/>
              </a:ext>
            </a:extLst>
          </p:cNvPr>
          <p:cNvSpPr txBox="1"/>
          <p:nvPr/>
        </p:nvSpPr>
        <p:spPr>
          <a:xfrm>
            <a:off x="5343525" y="2333625"/>
            <a:ext cx="6477000" cy="1531143"/>
          </a:xfrm>
          <a:prstGeom prst="rect">
            <a:avLst/>
          </a:prstGeom>
          <a:noFill/>
        </p:spPr>
        <p:txBody>
          <a:bodyPr wrap="square" rtlCol="0">
            <a:noAutofit/>
          </a:bodyPr>
          <a:lstStyle/>
          <a:p>
            <a:pPr marL="0" algn="l">
              <a:buNone/>
            </a:pPr>
            <a:r>
              <a:rPr lang="pt-PT" sz="3200" b="0" dirty="0">
                <a:solidFill>
                  <a:srgbClr val="000000"/>
                </a:solidFill>
                <a:effectLst/>
                <a:latin typeface="Aptos Regular"/>
              </a:rPr>
              <a:t>• Introdução à IA no quotidiano</a:t>
            </a:r>
            <a:r>
              <a:rPr lang="pt-PT" sz="3200" dirty="0">
                <a:effectLst/>
              </a:rPr>
              <a:t> </a:t>
            </a:r>
          </a:p>
          <a:p>
            <a:pPr marL="0" algn="l">
              <a:spcBef>
                <a:spcPts val="1500"/>
              </a:spcBef>
              <a:buNone/>
            </a:pPr>
            <a:r>
              <a:rPr lang="pt-PT" sz="3200" b="0" dirty="0">
                <a:solidFill>
                  <a:srgbClr val="000000"/>
                </a:solidFill>
                <a:effectLst/>
                <a:latin typeface="Aptos Regular"/>
              </a:rPr>
              <a:t>• IA no nosso dia</a:t>
            </a:r>
            <a:r>
              <a:rPr lang="pt-PT" sz="3200" dirty="0">
                <a:effectLst/>
              </a:rPr>
              <a:t>  a dia</a:t>
            </a:r>
          </a:p>
          <a:p>
            <a:pPr marL="0" algn="l">
              <a:spcBef>
                <a:spcPts val="1500"/>
              </a:spcBef>
              <a:buNone/>
            </a:pPr>
            <a:r>
              <a:rPr lang="pt-PT" sz="3200" b="0" dirty="0">
                <a:solidFill>
                  <a:srgbClr val="000000"/>
                </a:solidFill>
                <a:effectLst/>
                <a:latin typeface="Aptos Regular"/>
              </a:rPr>
              <a:t>• </a:t>
            </a:r>
            <a:r>
              <a:rPr lang="pt-PT" sz="3200" dirty="0">
                <a:solidFill>
                  <a:srgbClr val="000000"/>
                </a:solidFill>
                <a:latin typeface="Aptos Regular"/>
              </a:rPr>
              <a:t>IA automatização de tarefas</a:t>
            </a:r>
            <a:endParaRPr lang="pt-PT" sz="3200" dirty="0">
              <a:effectLst/>
            </a:endParaRPr>
          </a:p>
          <a:p>
            <a:pPr marL="0" algn="l">
              <a:spcBef>
                <a:spcPts val="1500"/>
              </a:spcBef>
              <a:buNone/>
            </a:pPr>
            <a:r>
              <a:rPr lang="pt-PT" sz="3200" b="0" dirty="0">
                <a:solidFill>
                  <a:srgbClr val="000000"/>
                </a:solidFill>
                <a:effectLst/>
                <a:latin typeface="Aptos Regular"/>
              </a:rPr>
              <a:t>• Futuro: IA na escola e no trabalho</a:t>
            </a:r>
            <a:r>
              <a:rPr lang="pt-PT" sz="3200" dirty="0">
                <a:effectLst/>
              </a:rPr>
              <a:t> </a:t>
            </a:r>
            <a:endParaRPr lang="pt-BR" sz="3200" dirty="0"/>
          </a:p>
        </p:txBody>
      </p:sp>
    </p:spTree>
    <p:extLst>
      <p:ext uri="{BB962C8B-B14F-4D97-AF65-F5344CB8AC3E}">
        <p14:creationId xmlns:p14="http://schemas.microsoft.com/office/powerpoint/2010/main" val="2439562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669DC2C-0332-4194-AE98-3309B489C27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descr="Uma cena moderna de sala de aula a mostrar alunos diversos a usar portáteis e tablets, com subtis sobreposições digitais que representam IA — como ícones flutuantes de reconhecimento de fala, árvores de decisão e bolhas de tradução — a interagir com os alunos. O ambiente deve sentir-se dinâmico e relacionável, destacando a integração da tecnologia no dia a dia. Nenhum texto, letra ou palavra visível ou implícita deve aparecer em lado nenhum da imagem">
            <a:extLst>
              <a:ext uri="{FF2B5EF4-FFF2-40B4-BE49-F238E27FC236}">
                <a16:creationId xmlns:a16="http://schemas.microsoft.com/office/drawing/2014/main" id="{4009EB07-8588-42A7-A826-FC8B49000138}"/>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33CD1D77-CA98-4D3D-A488-57D7FA981B65}"/>
              </a:ext>
            </a:extLst>
          </p:cNvPr>
          <p:cNvSpPr txBox="1"/>
          <p:nvPr/>
        </p:nvSpPr>
        <p:spPr>
          <a:xfrm>
            <a:off x="619125" y="581025"/>
            <a:ext cx="4391025" cy="502890"/>
          </a:xfrm>
          <a:prstGeom prst="rect">
            <a:avLst/>
          </a:prstGeom>
          <a:noFill/>
        </p:spPr>
        <p:txBody>
          <a:bodyPr wrap="square" rtlCol="0">
            <a:noAutofit/>
          </a:bodyPr>
          <a:lstStyle/>
          <a:p>
            <a:pPr marL="0" algn="l">
              <a:buNone/>
            </a:pPr>
            <a:r>
              <a:rPr lang="pt-PT" sz="3200" cap="all">
                <a:solidFill>
                  <a:srgbClr val="000000"/>
                </a:solidFill>
                <a:effectLst/>
                <a:latin typeface="Aharoni Bold"/>
              </a:rPr>
              <a:t>O QUE É IA?</a:t>
            </a:r>
            <a:r>
              <a:rPr lang="pt-PT" sz="3200">
                <a:effectLst/>
              </a:rPr>
              <a:t> </a:t>
            </a:r>
            <a:endParaRPr lang="pt-BR" sz="3200"/>
          </a:p>
        </p:txBody>
      </p:sp>
      <p:sp>
        <p:nvSpPr>
          <p:cNvPr id="9" name="TextBox 8">
            <a:extLst>
              <a:ext uri="{FF2B5EF4-FFF2-40B4-BE49-F238E27FC236}">
                <a16:creationId xmlns:a16="http://schemas.microsoft.com/office/drawing/2014/main" id="{5BE6E642-41D1-454E-B406-0D9A65D898E0}"/>
              </a:ext>
            </a:extLst>
          </p:cNvPr>
          <p:cNvSpPr txBox="1"/>
          <p:nvPr/>
        </p:nvSpPr>
        <p:spPr>
          <a:xfrm>
            <a:off x="619125" y="1426815"/>
            <a:ext cx="4391025" cy="2584102"/>
          </a:xfrm>
          <a:prstGeom prst="rect">
            <a:avLst/>
          </a:prstGeom>
          <a:noFill/>
        </p:spPr>
        <p:txBody>
          <a:bodyPr wrap="square" rtlCol="0">
            <a:noAutofit/>
          </a:bodyPr>
          <a:lstStyle/>
          <a:p>
            <a:pPr marL="0" algn="l">
              <a:buNone/>
            </a:pPr>
            <a:r>
              <a:rPr lang="pt-PT" sz="2400" b="1" dirty="0">
                <a:solidFill>
                  <a:srgbClr val="000000"/>
                </a:solidFill>
                <a:effectLst/>
                <a:latin typeface="Aptos Regular"/>
              </a:rPr>
              <a:t>Definição</a:t>
            </a:r>
            <a:r>
              <a:rPr lang="pt-PT" sz="2400" dirty="0">
                <a:effectLst/>
              </a:rPr>
              <a:t> </a:t>
            </a:r>
          </a:p>
          <a:p>
            <a:pPr marL="0" algn="l">
              <a:spcBef>
                <a:spcPts val="750"/>
              </a:spcBef>
              <a:buNone/>
            </a:pPr>
            <a:r>
              <a:rPr lang="pt-PT" sz="2400" b="0" dirty="0">
                <a:solidFill>
                  <a:srgbClr val="000000"/>
                </a:solidFill>
                <a:effectLst/>
                <a:latin typeface="Aptos Regular"/>
              </a:rPr>
              <a:t>Sistemas concebidos para tarefas humanas como fala, tomada de decisão e tradução.</a:t>
            </a:r>
            <a:r>
              <a:rPr lang="pt-PT" sz="2400" dirty="0">
                <a:effectLst/>
              </a:rPr>
              <a:t> </a:t>
            </a:r>
          </a:p>
          <a:p>
            <a:pPr marL="0" algn="l">
              <a:spcBef>
                <a:spcPts val="750"/>
              </a:spcBef>
              <a:buNone/>
            </a:pPr>
            <a:r>
              <a:rPr lang="pt-PT" sz="2400" b="1" dirty="0">
                <a:solidFill>
                  <a:srgbClr val="000000"/>
                </a:solidFill>
                <a:effectLst/>
                <a:latin typeface="Aptos Regular"/>
              </a:rPr>
              <a:t>Utilização diária entre os</a:t>
            </a:r>
            <a:r>
              <a:rPr lang="pt-PT" sz="2400" dirty="0">
                <a:effectLst/>
              </a:rPr>
              <a:t>  </a:t>
            </a:r>
            <a:r>
              <a:rPr lang="pt-PT" sz="2400" b="1" dirty="0">
                <a:effectLst/>
              </a:rPr>
              <a:t>jovens</a:t>
            </a:r>
          </a:p>
          <a:p>
            <a:pPr marL="0" algn="l">
              <a:spcBef>
                <a:spcPts val="750"/>
              </a:spcBef>
              <a:buNone/>
            </a:pPr>
            <a:r>
              <a:rPr lang="pt-PT" sz="2400" b="0" dirty="0">
                <a:solidFill>
                  <a:srgbClr val="000000"/>
                </a:solidFill>
                <a:effectLst/>
                <a:latin typeface="Aptos Regular"/>
              </a:rPr>
              <a:t>77% dos adolescentes interagem com IA todos os dias.</a:t>
            </a:r>
            <a:r>
              <a:rPr lang="pt-PT" sz="2400" dirty="0">
                <a:effectLst/>
              </a:rPr>
              <a:t> </a:t>
            </a:r>
          </a:p>
          <a:p>
            <a:pPr marL="0" algn="l">
              <a:spcBef>
                <a:spcPts val="750"/>
              </a:spcBef>
              <a:buNone/>
            </a:pPr>
            <a:r>
              <a:rPr lang="pt-PT" sz="2400" b="1" dirty="0">
                <a:solidFill>
                  <a:srgbClr val="000000"/>
                </a:solidFill>
                <a:effectLst/>
                <a:latin typeface="Aptos Regular"/>
              </a:rPr>
              <a:t>Impacto diário</a:t>
            </a:r>
            <a:r>
              <a:rPr lang="pt-PT" sz="2400" dirty="0">
                <a:effectLst/>
              </a:rPr>
              <a:t> </a:t>
            </a:r>
          </a:p>
          <a:p>
            <a:pPr marL="0" algn="l">
              <a:spcBef>
                <a:spcPts val="750"/>
              </a:spcBef>
              <a:buNone/>
            </a:pPr>
            <a:r>
              <a:rPr lang="pt-PT" sz="2400" b="0" dirty="0">
                <a:solidFill>
                  <a:srgbClr val="000000"/>
                </a:solidFill>
                <a:effectLst/>
                <a:latin typeface="Aptos Regular"/>
              </a:rPr>
              <a:t>Reorganiza a forma como processamos e usamos a informação na escola e em casa.</a:t>
            </a:r>
            <a:r>
              <a:rPr lang="pt-PT" sz="2400" dirty="0">
                <a:effectLst/>
              </a:rPr>
              <a:t> </a:t>
            </a:r>
            <a:endParaRPr lang="pt-BR" sz="2400" dirty="0"/>
          </a:p>
        </p:txBody>
      </p:sp>
    </p:spTree>
    <p:extLst>
      <p:ext uri="{BB962C8B-B14F-4D97-AF65-F5344CB8AC3E}">
        <p14:creationId xmlns:p14="http://schemas.microsoft.com/office/powerpoint/2010/main" val="301002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15551D8-1DD7-4FB6-B91B-27066C60680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descr="Uma cena imaginativa que mostra uma figura transparente e fantasmagórica (representando um assistente invisível) a ajudar subtilmente um aluno numa secretária com tarefas como organizar notas e criar lembretes, num ambiente de estudo moderno. O assistente está presente, mas não o foco, enfatizando o seu papel de apoio e nos bastidores. Nenhum texto, letra ou palavra visível ou implícita deve aparecer em lado nenhum da imagem">
            <a:extLst>
              <a:ext uri="{FF2B5EF4-FFF2-40B4-BE49-F238E27FC236}">
                <a16:creationId xmlns:a16="http://schemas.microsoft.com/office/drawing/2014/main" id="{1F5A175A-744C-4BDA-A049-E4BEA9C4759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9125" y="1497954"/>
            <a:ext cx="4476750" cy="2981325"/>
          </a:xfrm>
          <a:prstGeom prst="rect">
            <a:avLst/>
          </a:prstGeom>
        </p:spPr>
      </p:pic>
      <p:pic>
        <p:nvPicPr>
          <p:cNvPr id="8" name="Graphic 7" descr="Uma ilustração vibrante de uma mochila aberta repleta de várias ferramentas simbólicas — como uma calculadora, calendário, tablet digital e livros — cada uma representando diferentes funcionalidades de IA para apoio à aprendizagem. A cena deve transmitir versatilidade e prontidão, num contexto neutro. Nenhum texto, letra ou palavra visível ou implícita deve aparecer em lado nenhum da imagem">
            <a:extLst>
              <a:ext uri="{FF2B5EF4-FFF2-40B4-BE49-F238E27FC236}">
                <a16:creationId xmlns:a16="http://schemas.microsoft.com/office/drawing/2014/main" id="{FE587403-A871-4FB6-82C0-379B2B7A7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5562" y="1022970"/>
            <a:ext cx="4476750" cy="2981325"/>
          </a:xfrm>
          <a:prstGeom prst="rect">
            <a:avLst/>
          </a:prstGeom>
        </p:spPr>
      </p:pic>
      <p:sp>
        <p:nvSpPr>
          <p:cNvPr id="9" name="TextBox 8">
            <a:extLst>
              <a:ext uri="{FF2B5EF4-FFF2-40B4-BE49-F238E27FC236}">
                <a16:creationId xmlns:a16="http://schemas.microsoft.com/office/drawing/2014/main" id="{1FFABAE2-80A4-4215-9644-B5F774650072}"/>
              </a:ext>
            </a:extLst>
          </p:cNvPr>
          <p:cNvSpPr txBox="1"/>
          <p:nvPr/>
        </p:nvSpPr>
        <p:spPr>
          <a:xfrm>
            <a:off x="619125" y="771525"/>
            <a:ext cx="10972800" cy="502890"/>
          </a:xfrm>
          <a:prstGeom prst="rect">
            <a:avLst/>
          </a:prstGeom>
          <a:noFill/>
        </p:spPr>
        <p:txBody>
          <a:bodyPr wrap="square" rtlCol="0">
            <a:normAutofit fontScale="85000" lnSpcReduction="20000"/>
          </a:bodyPr>
          <a:lstStyle/>
          <a:p>
            <a:pPr marL="0" algn="l">
              <a:buNone/>
            </a:pPr>
            <a:r>
              <a:rPr lang="pt-PT" sz="3600" b="0" cap="all">
                <a:solidFill>
                  <a:srgbClr val="000000"/>
                </a:solidFill>
                <a:effectLst/>
                <a:latin typeface="Aharoni Bold"/>
              </a:rPr>
              <a:t> IA NA APRENDIZAGEM</a:t>
            </a:r>
            <a:r>
              <a:rPr lang="pt-PT">
                <a:effectLst/>
              </a:rPr>
              <a:t> </a:t>
            </a:r>
            <a:endParaRPr lang="pt-BR"/>
          </a:p>
        </p:txBody>
      </p:sp>
      <p:sp>
        <p:nvSpPr>
          <p:cNvPr id="10" name="TextBox 9">
            <a:extLst>
              <a:ext uri="{FF2B5EF4-FFF2-40B4-BE49-F238E27FC236}">
                <a16:creationId xmlns:a16="http://schemas.microsoft.com/office/drawing/2014/main" id="{CDCF73BE-F8C8-476F-AB5A-B25A7098BD45}"/>
              </a:ext>
            </a:extLst>
          </p:cNvPr>
          <p:cNvSpPr txBox="1"/>
          <p:nvPr/>
        </p:nvSpPr>
        <p:spPr>
          <a:xfrm>
            <a:off x="619125" y="4702818"/>
            <a:ext cx="4476750" cy="905174"/>
          </a:xfrm>
          <a:prstGeom prst="rect">
            <a:avLst/>
          </a:prstGeom>
          <a:noFill/>
        </p:spPr>
        <p:txBody>
          <a:bodyPr wrap="square" rtlCol="0">
            <a:noAutofit/>
          </a:bodyPr>
          <a:lstStyle/>
          <a:p>
            <a:pPr marL="0" algn="l">
              <a:buNone/>
            </a:pPr>
            <a:r>
              <a:rPr lang="pt-PT" sz="2400" dirty="0">
                <a:effectLst/>
                <a:latin typeface="Arial Black" panose="020B0A04020102020204" pitchFamily="34" charset="0"/>
              </a:rPr>
              <a:t>Assistente </a:t>
            </a:r>
            <a:r>
              <a:rPr lang="pt-PT" sz="2400" b="1" dirty="0">
                <a:solidFill>
                  <a:srgbClr val="000000"/>
                </a:solidFill>
                <a:effectLst/>
                <a:latin typeface="Arial Black" panose="020B0A04020102020204" pitchFamily="34" charset="0"/>
              </a:rPr>
              <a:t>Invisível</a:t>
            </a:r>
          </a:p>
          <a:p>
            <a:pPr marL="0" algn="l">
              <a:spcBef>
                <a:spcPts val="900"/>
              </a:spcBef>
              <a:buNone/>
            </a:pPr>
            <a:r>
              <a:rPr lang="pt-PT" sz="2400" b="1" dirty="0">
                <a:solidFill>
                  <a:srgbClr val="000000"/>
                </a:solidFill>
                <a:effectLst/>
                <a:latin typeface="Aptos Regular"/>
              </a:rPr>
              <a:t>Ele atua nos bastidores com sugestões e lembretes, reduzindo o esforço e mantendo o foco no estudo.</a:t>
            </a:r>
            <a:r>
              <a:rPr lang="pt-PT" sz="2400" b="1" dirty="0">
                <a:effectLst/>
              </a:rPr>
              <a:t> </a:t>
            </a:r>
            <a:endParaRPr lang="pt-BR" sz="2400" b="1" dirty="0"/>
          </a:p>
        </p:txBody>
      </p:sp>
      <p:sp>
        <p:nvSpPr>
          <p:cNvPr id="11" name="TextBox 10">
            <a:extLst>
              <a:ext uri="{FF2B5EF4-FFF2-40B4-BE49-F238E27FC236}">
                <a16:creationId xmlns:a16="http://schemas.microsoft.com/office/drawing/2014/main" id="{3D096B38-5841-4F15-B1C2-18B0CF132B54}"/>
              </a:ext>
            </a:extLst>
          </p:cNvPr>
          <p:cNvSpPr txBox="1"/>
          <p:nvPr/>
        </p:nvSpPr>
        <p:spPr>
          <a:xfrm>
            <a:off x="6405562" y="4255740"/>
            <a:ext cx="4476750" cy="1257002"/>
          </a:xfrm>
          <a:prstGeom prst="rect">
            <a:avLst/>
          </a:prstGeom>
          <a:noFill/>
        </p:spPr>
        <p:txBody>
          <a:bodyPr wrap="square" rtlCol="0">
            <a:noAutofit/>
          </a:bodyPr>
          <a:lstStyle/>
          <a:p>
            <a:pPr marL="0" algn="l">
              <a:buNone/>
            </a:pPr>
            <a:r>
              <a:rPr lang="pt-PT" sz="2400" b="1" dirty="0">
                <a:solidFill>
                  <a:srgbClr val="000000"/>
                </a:solidFill>
                <a:effectLst/>
                <a:latin typeface="Aharoni Bold"/>
              </a:rPr>
              <a:t>MOCHILA DE FERRAMENTAS</a:t>
            </a:r>
            <a:r>
              <a:rPr lang="pt-PT" sz="2400" dirty="0">
                <a:effectLst/>
              </a:rPr>
              <a:t> </a:t>
            </a:r>
          </a:p>
          <a:p>
            <a:pPr marL="0" algn="l">
              <a:spcBef>
                <a:spcPts val="900"/>
              </a:spcBef>
              <a:buNone/>
            </a:pPr>
            <a:r>
              <a:rPr lang="pt-PT" sz="2400" b="1" dirty="0">
                <a:solidFill>
                  <a:srgbClr val="000000"/>
                </a:solidFill>
                <a:effectLst/>
                <a:latin typeface="Aptos Regular"/>
              </a:rPr>
              <a:t>Reúne vários recursos: organizar estudos, personalizar conteúdos e apoiar diferentes tarefas.</a:t>
            </a:r>
            <a:r>
              <a:rPr lang="pt-PT" sz="2400" b="1" dirty="0">
                <a:effectLst/>
              </a:rPr>
              <a:t> </a:t>
            </a:r>
            <a:endParaRPr lang="pt-BR" sz="2400" b="1" dirty="0"/>
          </a:p>
        </p:txBody>
      </p:sp>
    </p:spTree>
    <p:extLst>
      <p:ext uri="{BB962C8B-B14F-4D97-AF65-F5344CB8AC3E}">
        <p14:creationId xmlns:p14="http://schemas.microsoft.com/office/powerpoint/2010/main" val="1529758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22B98E-B70E-403F-A8E3-B72E1CE5FDF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descr="Um grupo de estudantes do ensino secundário sentados juntos numa sala de aula moderna, cada um a usar ativamente smartphones para atividades de aprendizagem, com expressões de envolvimento e curiosidade. A cena deve captar uma atmosfera colaborativa, com luz natural e um cenário contemporâneo. Nenhum texto, letra ou palavra visível ou implícita deve aparecer em lado nenhum da imagem">
            <a:extLst>
              <a:ext uri="{FF2B5EF4-FFF2-40B4-BE49-F238E27FC236}">
                <a16:creationId xmlns:a16="http://schemas.microsoft.com/office/drawing/2014/main" id="{D945F5F1-A241-4A4E-AF38-ED96699A316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8" name="TextBox 7">
            <a:extLst>
              <a:ext uri="{FF2B5EF4-FFF2-40B4-BE49-F238E27FC236}">
                <a16:creationId xmlns:a16="http://schemas.microsoft.com/office/drawing/2014/main" id="{C103432C-52A5-4E95-A66C-1A29CB7B4F6A}"/>
              </a:ext>
            </a:extLst>
          </p:cNvPr>
          <p:cNvSpPr txBox="1"/>
          <p:nvPr/>
        </p:nvSpPr>
        <p:spPr>
          <a:xfrm>
            <a:off x="7200900" y="581025"/>
            <a:ext cx="4391025" cy="502890"/>
          </a:xfrm>
          <a:prstGeom prst="rect">
            <a:avLst/>
          </a:prstGeom>
          <a:noFill/>
        </p:spPr>
        <p:txBody>
          <a:bodyPr wrap="square" rtlCol="0">
            <a:normAutofit fontScale="85000" lnSpcReduction="20000"/>
          </a:bodyPr>
          <a:lstStyle/>
          <a:p>
            <a:pPr marL="0" algn="l">
              <a:buNone/>
            </a:pPr>
            <a:r>
              <a:rPr lang="pt-PT" sz="3600" cap="all" dirty="0">
                <a:solidFill>
                  <a:srgbClr val="000000"/>
                </a:solidFill>
                <a:effectLst/>
                <a:latin typeface="Aharoni Bold"/>
              </a:rPr>
              <a:t>IA  DO DIA A DIA</a:t>
            </a:r>
            <a:r>
              <a:rPr lang="pt-PT" dirty="0">
                <a:effectLst/>
              </a:rPr>
              <a:t> </a:t>
            </a:r>
            <a:endParaRPr lang="pt-BR" dirty="0"/>
          </a:p>
        </p:txBody>
      </p:sp>
      <p:sp>
        <p:nvSpPr>
          <p:cNvPr id="9" name="TextBox 8">
            <a:extLst>
              <a:ext uri="{FF2B5EF4-FFF2-40B4-BE49-F238E27FC236}">
                <a16:creationId xmlns:a16="http://schemas.microsoft.com/office/drawing/2014/main" id="{CA76CF5C-F73A-437D-B859-58BDC4D1C557}"/>
              </a:ext>
            </a:extLst>
          </p:cNvPr>
          <p:cNvSpPr txBox="1"/>
          <p:nvPr/>
        </p:nvSpPr>
        <p:spPr>
          <a:xfrm>
            <a:off x="6993467" y="1528415"/>
            <a:ext cx="4727045" cy="969317"/>
          </a:xfrm>
          <a:prstGeom prst="rect">
            <a:avLst/>
          </a:prstGeom>
          <a:noFill/>
        </p:spPr>
        <p:txBody>
          <a:bodyPr wrap="square" rtlCol="0">
            <a:noAutofit/>
          </a:bodyPr>
          <a:lstStyle/>
          <a:p>
            <a:pPr marL="0" algn="l">
              <a:buNone/>
            </a:pPr>
            <a:r>
              <a:rPr lang="pt-PT" sz="2800" b="0" dirty="0">
                <a:solidFill>
                  <a:srgbClr val="000000"/>
                </a:solidFill>
                <a:effectLst/>
                <a:latin typeface="Aharoni Bold"/>
              </a:rPr>
              <a:t>Ligação e Compreensão</a:t>
            </a:r>
            <a:r>
              <a:rPr lang="pt-PT" sz="2800" dirty="0">
                <a:effectLst/>
              </a:rPr>
              <a:t> </a:t>
            </a:r>
            <a:endParaRPr lang="pt-BR" sz="2800" dirty="0">
              <a:effectLst/>
            </a:endParaRPr>
          </a:p>
          <a:p>
            <a:pPr marL="0" algn="l">
              <a:buNone/>
            </a:pPr>
            <a:endParaRPr sz="2000" dirty="0">
              <a:effectLst/>
            </a:endParaRPr>
          </a:p>
          <a:p>
            <a:pPr marL="0" algn="ctr">
              <a:spcBef>
                <a:spcPts val="750"/>
              </a:spcBef>
              <a:buNone/>
            </a:pPr>
            <a:r>
              <a:rPr lang="pt-PT" sz="2800" b="1" dirty="0">
                <a:solidFill>
                  <a:srgbClr val="000000"/>
                </a:solidFill>
                <a:effectLst/>
                <a:latin typeface="Aptos Regular"/>
              </a:rPr>
              <a:t>Alunos com smartphones, mapas digitais e mochilas tecnológicas mostram como a IA personaliza, orienta e organiza a aprendizagem</a:t>
            </a:r>
            <a:r>
              <a:rPr lang="pt-PT" sz="2000" b="1" dirty="0">
                <a:solidFill>
                  <a:srgbClr val="000000"/>
                </a:solidFill>
                <a:effectLst/>
                <a:latin typeface="Aptos Regular"/>
              </a:rPr>
              <a:t>.</a:t>
            </a:r>
            <a:r>
              <a:rPr lang="pt-PT" sz="2000" b="1" dirty="0">
                <a:effectLst/>
              </a:rPr>
              <a:t> </a:t>
            </a:r>
            <a:endParaRPr lang="pt-BR" sz="2000" b="1" dirty="0"/>
          </a:p>
        </p:txBody>
      </p:sp>
    </p:spTree>
    <p:extLst>
      <p:ext uri="{BB962C8B-B14F-4D97-AF65-F5344CB8AC3E}">
        <p14:creationId xmlns:p14="http://schemas.microsoft.com/office/powerpoint/2010/main" val="4244873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ECC84EB-8C12-42F1-8BD2-EA3F9397486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descr="Uma cena de sala de aula com alunos mais novos a ler, enquanto um professor aponta para um grande ecrã digital que exibe ícones de IA simpáticos e um mapa digital estilizado, representando visualmente a analogia de 'IA como amiga' e 'mapa digital'. O ambiente deve ser acolhedor e educativo, com os alunos a demonstrarem curiosidade e envolvimento. Nenhum texto, letra ou palavra visível ou implícita deve aparecer em lado nenhum da imagem. A composição deve destacar a ligação entre tecnologia e aprendizagem através de analogias">
            <a:extLst>
              <a:ext uri="{FF2B5EF4-FFF2-40B4-BE49-F238E27FC236}">
                <a16:creationId xmlns:a16="http://schemas.microsoft.com/office/drawing/2014/main" id="{3A453410-9D77-4E1B-A38A-B86EB104AB5C}"/>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9125" y="3270646"/>
            <a:ext cx="3026419" cy="3025378"/>
          </a:xfrm>
          <a:prstGeom prst="rect">
            <a:avLst/>
          </a:prstGeom>
        </p:spPr>
      </p:pic>
      <p:sp>
        <p:nvSpPr>
          <p:cNvPr id="8" name="TextBox 7">
            <a:extLst>
              <a:ext uri="{FF2B5EF4-FFF2-40B4-BE49-F238E27FC236}">
                <a16:creationId xmlns:a16="http://schemas.microsoft.com/office/drawing/2014/main" id="{F0A815E0-A649-4E13-892B-05474F6C0B39}"/>
              </a:ext>
            </a:extLst>
          </p:cNvPr>
          <p:cNvSpPr txBox="1"/>
          <p:nvPr/>
        </p:nvSpPr>
        <p:spPr>
          <a:xfrm>
            <a:off x="619125" y="619125"/>
            <a:ext cx="3026419" cy="1524000"/>
          </a:xfrm>
          <a:prstGeom prst="rect">
            <a:avLst/>
          </a:prstGeom>
          <a:noFill/>
        </p:spPr>
        <p:txBody>
          <a:bodyPr wrap="square" rtlCol="0">
            <a:normAutofit fontScale="92500" lnSpcReduction="20000"/>
          </a:bodyPr>
          <a:lstStyle/>
          <a:p>
            <a:pPr marL="0" marR="0" algn="l">
              <a:buNone/>
            </a:pPr>
            <a:r>
              <a:rPr lang="pt-PT" sz="6000" b="1" dirty="0">
                <a:solidFill>
                  <a:srgbClr val="000000"/>
                </a:solidFill>
                <a:latin typeface="Aharoni Bold"/>
              </a:rPr>
              <a:t>LEITURA</a:t>
            </a:r>
            <a:r>
              <a:rPr lang="pt-PT" sz="6000" b="1" dirty="0">
                <a:solidFill>
                  <a:srgbClr val="000000"/>
                </a:solidFill>
                <a:effectLst/>
                <a:latin typeface="Aharoni Bold"/>
              </a:rPr>
              <a:t> GUIADA</a:t>
            </a:r>
            <a:endParaRPr lang="pt-BR" dirty="0"/>
          </a:p>
        </p:txBody>
      </p:sp>
      <p:sp>
        <p:nvSpPr>
          <p:cNvPr id="9" name="TextBox 8">
            <a:extLst>
              <a:ext uri="{FF2B5EF4-FFF2-40B4-BE49-F238E27FC236}">
                <a16:creationId xmlns:a16="http://schemas.microsoft.com/office/drawing/2014/main" id="{A3B6FDCC-ED0B-4024-9996-572461369F0A}"/>
              </a:ext>
            </a:extLst>
          </p:cNvPr>
          <p:cNvSpPr txBox="1"/>
          <p:nvPr/>
        </p:nvSpPr>
        <p:spPr>
          <a:xfrm>
            <a:off x="619125" y="2219325"/>
            <a:ext cx="3026419" cy="822721"/>
          </a:xfrm>
          <a:prstGeom prst="rect">
            <a:avLst/>
          </a:prstGeom>
          <a:noFill/>
        </p:spPr>
        <p:txBody>
          <a:bodyPr wrap="square" rtlCol="0">
            <a:normAutofit fontScale="92500" lnSpcReduction="10000"/>
          </a:bodyPr>
          <a:lstStyle/>
          <a:p>
            <a:pPr marL="0" marR="0" algn="l">
              <a:buNone/>
            </a:pPr>
            <a:r>
              <a:rPr lang="pt-PT" sz="2700" b="1">
                <a:solidFill>
                  <a:srgbClr val="000000"/>
                </a:solidFill>
                <a:effectLst/>
                <a:latin typeface="Aharoni Bold"/>
              </a:rPr>
              <a:t>Analogias para a compreensão</a:t>
            </a:r>
            <a:r>
              <a:rPr lang="pt-PT">
                <a:effectLst/>
              </a:rPr>
              <a:t> </a:t>
            </a:r>
            <a:endParaRPr lang="pt-BR"/>
          </a:p>
        </p:txBody>
      </p:sp>
      <p:sp>
        <p:nvSpPr>
          <p:cNvPr id="10" name="TextBox 9">
            <a:extLst>
              <a:ext uri="{FF2B5EF4-FFF2-40B4-BE49-F238E27FC236}">
                <a16:creationId xmlns:a16="http://schemas.microsoft.com/office/drawing/2014/main" id="{C7E13C26-C34F-4BE3-9F4E-E8C465780FDE}"/>
              </a:ext>
            </a:extLst>
          </p:cNvPr>
          <p:cNvSpPr txBox="1"/>
          <p:nvPr/>
        </p:nvSpPr>
        <p:spPr>
          <a:xfrm>
            <a:off x="4407544" y="619125"/>
            <a:ext cx="7165181" cy="2358330"/>
          </a:xfrm>
          <a:prstGeom prst="rect">
            <a:avLst/>
          </a:prstGeom>
          <a:noFill/>
        </p:spPr>
        <p:txBody>
          <a:bodyPr wrap="square" rtlCol="0">
            <a:normAutofit fontScale="25000" lnSpcReduction="20000"/>
          </a:bodyPr>
          <a:lstStyle/>
          <a:p>
            <a:pPr marL="0" marR="0" algn="l">
              <a:buNone/>
            </a:pPr>
            <a:r>
              <a:rPr lang="pt-PT" sz="11200" b="1" dirty="0">
                <a:solidFill>
                  <a:srgbClr val="000000"/>
                </a:solidFill>
                <a:effectLst/>
                <a:latin typeface="Aharoni Bold"/>
              </a:rPr>
              <a:t>FOCO NAS ANALOGIAS</a:t>
            </a:r>
            <a:endParaRPr lang="pt-BR" sz="11200" b="1" dirty="0">
              <a:solidFill>
                <a:srgbClr val="000000"/>
              </a:solidFill>
              <a:effectLst/>
              <a:latin typeface="Aharoni Bold"/>
            </a:endParaRPr>
          </a:p>
          <a:p>
            <a:pPr marL="0" marR="0" algn="l">
              <a:buNone/>
            </a:pPr>
            <a:endParaRPr lang="pt-BR" sz="11200" b="1" dirty="0">
              <a:solidFill>
                <a:srgbClr val="000000"/>
              </a:solidFill>
              <a:latin typeface="Aharoni Bold"/>
            </a:endParaRPr>
          </a:p>
          <a:p>
            <a:pPr marL="0" marR="0" algn="l">
              <a:buNone/>
            </a:pPr>
            <a:r>
              <a:rPr lang="pt-PT" sz="11200" dirty="0">
                <a:effectLst/>
              </a:rPr>
              <a:t> </a:t>
            </a:r>
            <a:r>
              <a:rPr lang="pt-PT" sz="11200" dirty="0">
                <a:solidFill>
                  <a:srgbClr val="000000"/>
                </a:solidFill>
                <a:effectLst/>
                <a:latin typeface="Aptos Regular"/>
              </a:rPr>
              <a:t>Usar analogias como 'IA como amiga' ou 'mapa digital' liga novo vocabulário a conceitos familiares, tornando-os mais fáceis de compreender.</a:t>
            </a:r>
            <a:r>
              <a:rPr lang="pt-PT" sz="11200" dirty="0">
                <a:effectLst/>
              </a:rPr>
              <a:t> </a:t>
            </a:r>
          </a:p>
          <a:p>
            <a:pPr marL="0" marR="0" algn="l">
              <a:spcBef>
                <a:spcPts val="600"/>
              </a:spcBef>
              <a:buNone/>
            </a:pPr>
            <a:r>
              <a:rPr lang="pt-PT" sz="11200" dirty="0">
                <a:solidFill>
                  <a:srgbClr val="000000"/>
                </a:solidFill>
                <a:effectLst/>
                <a:latin typeface="Aptos Regular"/>
              </a:rPr>
              <a:t>Esta abordagem desenvolve a linguagem enquanto aprofunda a compreensão das funcionalidades da IA.</a:t>
            </a:r>
            <a:r>
              <a:rPr lang="pt-PT" sz="11200" dirty="0">
                <a:effectLst/>
              </a:rPr>
              <a:t> </a:t>
            </a:r>
          </a:p>
          <a:p>
            <a:pPr marL="0" marR="0" algn="l">
              <a:spcBef>
                <a:spcPts val="600"/>
              </a:spcBef>
              <a:buNone/>
            </a:pPr>
            <a:r>
              <a:rPr lang="pt-PT" sz="11200" dirty="0">
                <a:solidFill>
                  <a:srgbClr val="000000"/>
                </a:solidFill>
                <a:effectLst/>
                <a:latin typeface="Aptos Regular"/>
              </a:rPr>
              <a:t>Estudos educacionais indicam até 30% mais retenção, tornando-a eficaz para jovens aprendizes.</a:t>
            </a:r>
            <a:r>
              <a:rPr lang="pt-PT" sz="7000" dirty="0">
                <a:effectLst/>
              </a:rPr>
              <a:t> </a:t>
            </a:r>
            <a:endParaRPr lang="pt-BR" sz="7000" dirty="0"/>
          </a:p>
        </p:txBody>
      </p:sp>
    </p:spTree>
    <p:extLst>
      <p:ext uri="{BB962C8B-B14F-4D97-AF65-F5344CB8AC3E}">
        <p14:creationId xmlns:p14="http://schemas.microsoft.com/office/powerpoint/2010/main" val="2096307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88B989A-3D48-448E-AE1C-473479ECFE3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a:extLst>
              <a:ext uri="{FF2B5EF4-FFF2-40B4-BE49-F238E27FC236}">
                <a16:creationId xmlns:a16="http://schemas.microsoft.com/office/drawing/2014/main" id="{D6130E06-4D4E-4B67-83DD-0C1E84000F9F}"/>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pic>
        <p:nvPicPr>
          <p:cNvPr id="8" name="Graphic 7" descr="Um ícone de um robô amigável com um rosto sorridente, simbolizando apoio emocional, desenhado como uma ilustração vetorial com fundo transparente">
            <a:extLst>
              <a:ext uri="{FF2B5EF4-FFF2-40B4-BE49-F238E27FC236}">
                <a16:creationId xmlns:a16="http://schemas.microsoft.com/office/drawing/2014/main" id="{361A2E8D-0ABC-4B95-8B58-E9DE737593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9" name="Graphic 8">
            <a:extLst>
              <a:ext uri="{FF2B5EF4-FFF2-40B4-BE49-F238E27FC236}">
                <a16:creationId xmlns:a16="http://schemas.microsoft.com/office/drawing/2014/main" id="{46693505-4BFA-4B7D-83B6-4932EAEEA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0" name="Graphic 9" descr="Um ícone de um mapa dobrado com um alfinete de localização, representando navegação e orientação, desenhado como uma ilustração vetorial com fundo transparente">
            <a:extLst>
              <a:ext uri="{FF2B5EF4-FFF2-40B4-BE49-F238E27FC236}">
                <a16:creationId xmlns:a16="http://schemas.microsoft.com/office/drawing/2014/main" id="{40D4F1D6-CE66-4B4B-842A-EABA24246B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1" name="Graphic 10">
            <a:extLst>
              <a:ext uri="{FF2B5EF4-FFF2-40B4-BE49-F238E27FC236}">
                <a16:creationId xmlns:a16="http://schemas.microsoft.com/office/drawing/2014/main" id="{152E4FB6-5A81-4B54-AF6F-EFF2CE2EB6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2" name="Graphic 11" descr="Um ícone de um polegar para cima e um sinal de aviso lado a lado, representando prós e contras, concebido como uma ilustração vetorial com fundo transparente">
            <a:extLst>
              <a:ext uri="{FF2B5EF4-FFF2-40B4-BE49-F238E27FC236}">
                <a16:creationId xmlns:a16="http://schemas.microsoft.com/office/drawing/2014/main" id="{D2F37515-28B7-40B9-B5CF-6CDB6BD150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3" name="Graphic 12">
            <a:extLst>
              <a:ext uri="{FF2B5EF4-FFF2-40B4-BE49-F238E27FC236}">
                <a16:creationId xmlns:a16="http://schemas.microsoft.com/office/drawing/2014/main" id="{41726283-34C4-41C5-8116-A5BA2E809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4" name="Graphic 13" descr="Um ícone de balança, representando a ponderação de benefícios e limitações, concebido como uma ilustração vetorial com fundo transparente">
            <a:extLst>
              <a:ext uri="{FF2B5EF4-FFF2-40B4-BE49-F238E27FC236}">
                <a16:creationId xmlns:a16="http://schemas.microsoft.com/office/drawing/2014/main" id="{441F9449-D5E1-486A-8316-F796180AE94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5" name="TextBox 14">
            <a:extLst>
              <a:ext uri="{FF2B5EF4-FFF2-40B4-BE49-F238E27FC236}">
                <a16:creationId xmlns:a16="http://schemas.microsoft.com/office/drawing/2014/main" id="{18CB564A-C0D7-4C68-9299-1CD6A778CC6C}"/>
              </a:ext>
            </a:extLst>
          </p:cNvPr>
          <p:cNvSpPr txBox="1"/>
          <p:nvPr/>
        </p:nvSpPr>
        <p:spPr>
          <a:xfrm>
            <a:off x="619125" y="1038225"/>
            <a:ext cx="10972800" cy="502890"/>
          </a:xfrm>
          <a:prstGeom prst="rect">
            <a:avLst/>
          </a:prstGeom>
          <a:noFill/>
        </p:spPr>
        <p:txBody>
          <a:bodyPr wrap="square" rtlCol="0">
            <a:normAutofit fontScale="85000" lnSpcReduction="20000"/>
          </a:bodyPr>
          <a:lstStyle/>
          <a:p>
            <a:pPr marL="0" algn="l">
              <a:buNone/>
            </a:pPr>
            <a:r>
              <a:rPr lang="pt-PT" sz="3600" b="0" cap="all">
                <a:solidFill>
                  <a:srgbClr val="000000"/>
                </a:solidFill>
                <a:effectLst/>
                <a:latin typeface="Aharoni Bold"/>
              </a:rPr>
              <a:t>IA: Amigo ou Mapa?</a:t>
            </a:r>
            <a:r>
              <a:rPr lang="pt-PT">
                <a:effectLst/>
              </a:rPr>
              <a:t> </a:t>
            </a:r>
            <a:endParaRPr lang="pt-BR"/>
          </a:p>
        </p:txBody>
      </p:sp>
      <p:sp>
        <p:nvSpPr>
          <p:cNvPr id="16" name="TextBox 15">
            <a:extLst>
              <a:ext uri="{FF2B5EF4-FFF2-40B4-BE49-F238E27FC236}">
                <a16:creationId xmlns:a16="http://schemas.microsoft.com/office/drawing/2014/main" id="{50154AA9-B254-4D17-8000-B7A28213CDDE}"/>
              </a:ext>
            </a:extLst>
          </p:cNvPr>
          <p:cNvSpPr txBox="1"/>
          <p:nvPr/>
        </p:nvSpPr>
        <p:spPr>
          <a:xfrm>
            <a:off x="1781175" y="2357735"/>
            <a:ext cx="3810000" cy="1073943"/>
          </a:xfrm>
          <a:prstGeom prst="rect">
            <a:avLst/>
          </a:prstGeom>
          <a:noFill/>
        </p:spPr>
        <p:txBody>
          <a:bodyPr wrap="square" rtlCol="0">
            <a:noAutofit/>
          </a:bodyPr>
          <a:lstStyle/>
          <a:p>
            <a:pPr marL="0" algn="l">
              <a:buNone/>
            </a:pPr>
            <a:r>
              <a:rPr lang="pt-PT" b="0" dirty="0">
                <a:solidFill>
                  <a:srgbClr val="000000"/>
                </a:solidFill>
                <a:effectLst/>
                <a:latin typeface="Aharoni Bold"/>
              </a:rPr>
              <a:t>IA como Amiga</a:t>
            </a:r>
            <a:r>
              <a:rPr lang="pt-PT" dirty="0">
                <a:effectLst/>
              </a:rPr>
              <a:t> </a:t>
            </a:r>
          </a:p>
          <a:p>
            <a:pPr marL="0" algn="l">
              <a:spcBef>
                <a:spcPts val="900"/>
              </a:spcBef>
              <a:buNone/>
            </a:pPr>
            <a:r>
              <a:rPr lang="pt-PT" dirty="0">
                <a:solidFill>
                  <a:srgbClr val="000000"/>
                </a:solidFill>
                <a:effectLst/>
                <a:latin typeface="Aptos Regular"/>
              </a:rPr>
              <a:t>Apoio personalizado, empatia e incentivo que constroem confiança e ligação.</a:t>
            </a:r>
            <a:r>
              <a:rPr lang="pt-PT" dirty="0">
                <a:effectLst/>
              </a:rPr>
              <a:t> </a:t>
            </a:r>
            <a:endParaRPr lang="pt-BR" dirty="0"/>
          </a:p>
        </p:txBody>
      </p:sp>
      <p:sp>
        <p:nvSpPr>
          <p:cNvPr id="17" name="TextBox 16">
            <a:extLst>
              <a:ext uri="{FF2B5EF4-FFF2-40B4-BE49-F238E27FC236}">
                <a16:creationId xmlns:a16="http://schemas.microsoft.com/office/drawing/2014/main" id="{2B7353F8-7051-4BAA-AC99-08A1378E8D74}"/>
              </a:ext>
            </a:extLst>
          </p:cNvPr>
          <p:cNvSpPr txBox="1"/>
          <p:nvPr/>
        </p:nvSpPr>
        <p:spPr>
          <a:xfrm>
            <a:off x="7286625" y="2357735"/>
            <a:ext cx="3810000" cy="834032"/>
          </a:xfrm>
          <a:prstGeom prst="rect">
            <a:avLst/>
          </a:prstGeom>
          <a:noFill/>
        </p:spPr>
        <p:txBody>
          <a:bodyPr wrap="square" rtlCol="0">
            <a:noAutofit/>
          </a:bodyPr>
          <a:lstStyle/>
          <a:p>
            <a:pPr marL="0" algn="l">
              <a:buNone/>
            </a:pPr>
            <a:r>
              <a:rPr lang="pt-PT" b="0" dirty="0">
                <a:solidFill>
                  <a:srgbClr val="000000"/>
                </a:solidFill>
                <a:effectLst/>
                <a:latin typeface="Aharoni Bold"/>
              </a:rPr>
              <a:t>IA como Mapa</a:t>
            </a:r>
            <a:r>
              <a:rPr lang="pt-PT" dirty="0">
                <a:effectLst/>
              </a:rPr>
              <a:t>  Digital</a:t>
            </a:r>
          </a:p>
          <a:p>
            <a:pPr marL="0" algn="l">
              <a:spcBef>
                <a:spcPts val="900"/>
              </a:spcBef>
              <a:buNone/>
            </a:pPr>
            <a:r>
              <a:rPr lang="pt-PT" dirty="0">
                <a:solidFill>
                  <a:srgbClr val="000000"/>
                </a:solidFill>
                <a:effectLst/>
                <a:latin typeface="Aptos Regular"/>
              </a:rPr>
              <a:t>Guia através de informações e tarefas complexas, estruturando aprendizagem e produtividade.</a:t>
            </a:r>
            <a:r>
              <a:rPr lang="pt-PT" dirty="0">
                <a:effectLst/>
              </a:rPr>
              <a:t> </a:t>
            </a:r>
            <a:endParaRPr lang="pt-BR" dirty="0"/>
          </a:p>
        </p:txBody>
      </p:sp>
      <p:sp>
        <p:nvSpPr>
          <p:cNvPr id="18" name="TextBox 17">
            <a:extLst>
              <a:ext uri="{FF2B5EF4-FFF2-40B4-BE49-F238E27FC236}">
                <a16:creationId xmlns:a16="http://schemas.microsoft.com/office/drawing/2014/main" id="{33626E82-901F-460E-8471-C62124267335}"/>
              </a:ext>
            </a:extLst>
          </p:cNvPr>
          <p:cNvSpPr txBox="1"/>
          <p:nvPr/>
        </p:nvSpPr>
        <p:spPr>
          <a:xfrm>
            <a:off x="1781175" y="4793605"/>
            <a:ext cx="3810000" cy="1073943"/>
          </a:xfrm>
          <a:prstGeom prst="rect">
            <a:avLst/>
          </a:prstGeom>
          <a:noFill/>
        </p:spPr>
        <p:txBody>
          <a:bodyPr wrap="square" rtlCol="0">
            <a:noAutofit/>
          </a:bodyPr>
          <a:lstStyle/>
          <a:p>
            <a:pPr marL="0" algn="l">
              <a:buNone/>
            </a:pPr>
            <a:r>
              <a:rPr lang="pt-PT" b="0" dirty="0">
                <a:solidFill>
                  <a:srgbClr val="000000"/>
                </a:solidFill>
                <a:effectLst/>
                <a:latin typeface="Aharoni Bold"/>
              </a:rPr>
              <a:t>Benefícios</a:t>
            </a:r>
            <a:r>
              <a:rPr lang="pt-PT" dirty="0">
                <a:effectLst/>
              </a:rPr>
              <a:t> </a:t>
            </a:r>
          </a:p>
          <a:p>
            <a:pPr marL="0" algn="l">
              <a:spcBef>
                <a:spcPts val="900"/>
              </a:spcBef>
              <a:buNone/>
            </a:pPr>
            <a:r>
              <a:rPr lang="pt-PT" dirty="0">
                <a:solidFill>
                  <a:srgbClr val="000000"/>
                </a:solidFill>
                <a:effectLst/>
                <a:latin typeface="Aptos Regular"/>
              </a:rPr>
              <a:t>Amigo: aumenta a motivação e o envolvimento. Mapa: melhora a eficiência e as decisões.</a:t>
            </a:r>
            <a:r>
              <a:rPr lang="pt-PT" dirty="0">
                <a:effectLst/>
              </a:rPr>
              <a:t> </a:t>
            </a:r>
            <a:endParaRPr lang="pt-BR" dirty="0"/>
          </a:p>
        </p:txBody>
      </p:sp>
      <p:sp>
        <p:nvSpPr>
          <p:cNvPr id="19" name="TextBox 18">
            <a:extLst>
              <a:ext uri="{FF2B5EF4-FFF2-40B4-BE49-F238E27FC236}">
                <a16:creationId xmlns:a16="http://schemas.microsoft.com/office/drawing/2014/main" id="{B00DD612-C131-40C4-9BF9-E0D71B99CFC0}"/>
              </a:ext>
            </a:extLst>
          </p:cNvPr>
          <p:cNvSpPr txBox="1"/>
          <p:nvPr/>
        </p:nvSpPr>
        <p:spPr>
          <a:xfrm>
            <a:off x="7286625" y="4793605"/>
            <a:ext cx="3810000" cy="834032"/>
          </a:xfrm>
          <a:prstGeom prst="rect">
            <a:avLst/>
          </a:prstGeom>
          <a:noFill/>
        </p:spPr>
        <p:txBody>
          <a:bodyPr wrap="square" rtlCol="0">
            <a:noAutofit/>
          </a:bodyPr>
          <a:lstStyle/>
          <a:p>
            <a:pPr marL="0" algn="l">
              <a:buNone/>
            </a:pPr>
            <a:r>
              <a:rPr lang="pt-PT" b="0" dirty="0">
                <a:solidFill>
                  <a:srgbClr val="000000"/>
                </a:solidFill>
                <a:effectLst/>
                <a:latin typeface="Aharoni Bold"/>
              </a:rPr>
              <a:t>Limitações</a:t>
            </a:r>
            <a:r>
              <a:rPr lang="pt-PT" dirty="0">
                <a:effectLst/>
              </a:rPr>
              <a:t> </a:t>
            </a:r>
          </a:p>
          <a:p>
            <a:pPr marL="0" algn="l">
              <a:spcBef>
                <a:spcPts val="900"/>
              </a:spcBef>
              <a:buNone/>
            </a:pPr>
            <a:r>
              <a:rPr lang="pt-PT" dirty="0">
                <a:solidFill>
                  <a:srgbClr val="000000"/>
                </a:solidFill>
                <a:effectLst/>
                <a:latin typeface="Aptos Regular"/>
              </a:rPr>
              <a:t>Amigo: falta-lhe empatia genuína. Mapa: pode simplificar em excesso ou enganar com viés.</a:t>
            </a:r>
            <a:r>
              <a:rPr lang="pt-PT" dirty="0">
                <a:effectLst/>
              </a:rPr>
              <a:t> </a:t>
            </a:r>
            <a:endParaRPr lang="pt-BR" dirty="0"/>
          </a:p>
        </p:txBody>
      </p:sp>
    </p:spTree>
    <p:extLst>
      <p:ext uri="{BB962C8B-B14F-4D97-AF65-F5344CB8AC3E}">
        <p14:creationId xmlns:p14="http://schemas.microsoft.com/office/powerpoint/2010/main" val="151990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9499288-E59C-47A5-9BF9-9CBDF9DFD18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descr="Uma cena dinâmica com personagens icónicas de ficção científica a interagir com tecnologia futurista, num ambiente visualmente marcante que evoca imaginação e maravilha. A imagem deve focar-se nas personagens e nos dispositivos avançados, com iluminação dramática e um sentido de inovação. Nenhum texto, letra ou palavra visível ou implícita deve aparecer em lado nenhum da imagem">
            <a:extLst>
              <a:ext uri="{FF2B5EF4-FFF2-40B4-BE49-F238E27FC236}">
                <a16:creationId xmlns:a16="http://schemas.microsoft.com/office/drawing/2014/main" id="{9B2B6104-B231-4DEA-A1B7-7085E6348498}"/>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6679A0E7-18CC-4590-8A5B-5BB2FA029105}"/>
              </a:ext>
            </a:extLst>
          </p:cNvPr>
          <p:cNvSpPr txBox="1"/>
          <p:nvPr/>
        </p:nvSpPr>
        <p:spPr>
          <a:xfrm>
            <a:off x="619125" y="581025"/>
            <a:ext cx="4391025" cy="1005780"/>
          </a:xfrm>
          <a:prstGeom prst="rect">
            <a:avLst/>
          </a:prstGeom>
          <a:noFill/>
        </p:spPr>
        <p:txBody>
          <a:bodyPr wrap="square" rtlCol="0">
            <a:normAutofit fontScale="92500" lnSpcReduction="20000"/>
          </a:bodyPr>
          <a:lstStyle/>
          <a:p>
            <a:pPr marL="0" algn="l">
              <a:buNone/>
            </a:pPr>
            <a:r>
              <a:rPr lang="pt-PT" sz="3600" cap="all">
                <a:solidFill>
                  <a:srgbClr val="000000"/>
                </a:solidFill>
                <a:effectLst/>
                <a:latin typeface="Aharoni Bold"/>
              </a:rPr>
              <a:t>IA: Ficção e Realidade</a:t>
            </a:r>
            <a:r>
              <a:rPr lang="pt-PT">
                <a:effectLst/>
              </a:rPr>
              <a:t> </a:t>
            </a:r>
            <a:endParaRPr lang="pt-BR"/>
          </a:p>
        </p:txBody>
      </p:sp>
      <p:sp>
        <p:nvSpPr>
          <p:cNvPr id="9" name="TextBox 8">
            <a:extLst>
              <a:ext uri="{FF2B5EF4-FFF2-40B4-BE49-F238E27FC236}">
                <a16:creationId xmlns:a16="http://schemas.microsoft.com/office/drawing/2014/main" id="{8169445F-28A8-42C3-82DE-8E5F3AE21D14}"/>
              </a:ext>
            </a:extLst>
          </p:cNvPr>
          <p:cNvSpPr txBox="1"/>
          <p:nvPr/>
        </p:nvSpPr>
        <p:spPr>
          <a:xfrm>
            <a:off x="619125" y="1929705"/>
            <a:ext cx="4391025" cy="2523762"/>
          </a:xfrm>
          <a:prstGeom prst="rect">
            <a:avLst/>
          </a:prstGeom>
          <a:noFill/>
        </p:spPr>
        <p:txBody>
          <a:bodyPr wrap="square" rtlCol="0">
            <a:noAutofit/>
          </a:bodyPr>
          <a:lstStyle/>
          <a:p>
            <a:pPr marL="0" algn="l">
              <a:buNone/>
            </a:pPr>
            <a:r>
              <a:rPr lang="pt-PT" sz="1600" b="1" dirty="0">
                <a:solidFill>
                  <a:srgbClr val="000000"/>
                </a:solidFill>
                <a:effectLst/>
                <a:latin typeface="Arial" panose="020B0604020202020204" pitchFamily="34" charset="0"/>
                <a:cs typeface="Arial" panose="020B0604020202020204" pitchFamily="34" charset="0"/>
              </a:rPr>
              <a:t>Imaginação: Ícones</a:t>
            </a:r>
            <a:r>
              <a:rPr lang="pt-PT" sz="1600" dirty="0">
                <a:effectLst/>
                <a:latin typeface="Arial" panose="020B0604020202020204" pitchFamily="34" charset="0"/>
                <a:cs typeface="Arial" panose="020B0604020202020204" pitchFamily="34" charset="0"/>
              </a:rPr>
              <a:t>  da Ficção Científica</a:t>
            </a:r>
          </a:p>
          <a:p>
            <a:pPr marL="0" algn="l">
              <a:spcBef>
                <a:spcPts val="750"/>
              </a:spcBef>
              <a:buNone/>
            </a:pPr>
            <a:r>
              <a:rPr lang="pt-PT" sz="1600" dirty="0">
                <a:solidFill>
                  <a:srgbClr val="000000"/>
                </a:solidFill>
                <a:effectLst/>
                <a:latin typeface="Arial" panose="020B0604020202020204" pitchFamily="34" charset="0"/>
                <a:cs typeface="Arial" panose="020B0604020202020204" pitchFamily="34" charset="0"/>
              </a:rPr>
              <a:t>Desperta a curiosidade sobre as possibilidades da IA através de cenas vívidas e futuristas.</a:t>
            </a:r>
            <a:r>
              <a:rPr lang="pt-PT" sz="1600" dirty="0">
                <a:effectLst/>
                <a:latin typeface="Arial" panose="020B0604020202020204" pitchFamily="34" charset="0"/>
                <a:cs typeface="Arial" panose="020B0604020202020204" pitchFamily="34" charset="0"/>
              </a:rPr>
              <a:t> </a:t>
            </a:r>
          </a:p>
          <a:p>
            <a:pPr marL="0" algn="l">
              <a:spcBef>
                <a:spcPts val="750"/>
              </a:spcBef>
              <a:buNone/>
            </a:pPr>
            <a:r>
              <a:rPr lang="pt-PT" sz="1600" b="1" dirty="0">
                <a:solidFill>
                  <a:srgbClr val="000000"/>
                </a:solidFill>
                <a:effectLst/>
                <a:latin typeface="Arial" panose="020B0604020202020204" pitchFamily="34" charset="0"/>
                <a:cs typeface="Arial" panose="020B0604020202020204" pitchFamily="34" charset="0"/>
              </a:rPr>
              <a:t>Realidade: IA em Ação</a:t>
            </a:r>
            <a:r>
              <a:rPr lang="pt-PT" sz="1600" dirty="0">
                <a:effectLst/>
                <a:latin typeface="Arial" panose="020B0604020202020204" pitchFamily="34" charset="0"/>
                <a:cs typeface="Arial" panose="020B0604020202020204" pitchFamily="34" charset="0"/>
              </a:rPr>
              <a:t> </a:t>
            </a:r>
          </a:p>
          <a:p>
            <a:pPr marL="0" algn="l">
              <a:spcBef>
                <a:spcPts val="750"/>
              </a:spcBef>
              <a:buNone/>
            </a:pPr>
            <a:r>
              <a:rPr lang="pt-PT" sz="1600" dirty="0">
                <a:solidFill>
                  <a:srgbClr val="000000"/>
                </a:solidFill>
                <a:latin typeface="Arial" panose="020B0604020202020204" pitchFamily="34" charset="0"/>
                <a:cs typeface="Arial" panose="020B0604020202020204" pitchFamily="34" charset="0"/>
              </a:rPr>
              <a:t>C</a:t>
            </a:r>
            <a:r>
              <a:rPr lang="pt-PT" sz="1600" dirty="0">
                <a:solidFill>
                  <a:srgbClr val="000000"/>
                </a:solidFill>
                <a:effectLst/>
                <a:latin typeface="Arial" panose="020B0604020202020204" pitchFamily="34" charset="0"/>
                <a:cs typeface="Arial" panose="020B0604020202020204" pitchFamily="34" charset="0"/>
              </a:rPr>
              <a:t>onceitos a aplicações de recomendação e fluxos de trabalho profissionais.</a:t>
            </a:r>
            <a:r>
              <a:rPr lang="pt-PT" sz="1600" dirty="0">
                <a:effectLst/>
                <a:latin typeface="Arial" panose="020B0604020202020204" pitchFamily="34" charset="0"/>
                <a:cs typeface="Arial" panose="020B0604020202020204" pitchFamily="34" charset="0"/>
              </a:rPr>
              <a:t> </a:t>
            </a:r>
            <a:endParaRPr lang="pt-B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40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9913AC4-9D6A-44AB-90FB-41F8240901C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Content Placeholder 6">
            <a:extLst>
              <a:ext uri="{FF2B5EF4-FFF2-40B4-BE49-F238E27FC236}">
                <a16:creationId xmlns:a16="http://schemas.microsoft.com/office/drawing/2014/main" id="{77AE2C56-1A39-4759-8488-93B10C08509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pic>
        <p:nvPicPr>
          <p:cNvPr id="8" name="Graphic 7" descr="Um ícone simples de um gráfico de barras ascendente com uma seta, representando crescimento e oportunidade, desenhado como uma ilustração vetorial com fundo transparente">
            <a:extLst>
              <a:ext uri="{FF2B5EF4-FFF2-40B4-BE49-F238E27FC236}">
                <a16:creationId xmlns:a16="http://schemas.microsoft.com/office/drawing/2014/main" id="{FB09F235-7969-4058-A8DF-36E3135C94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9" name="Graphic 8">
            <a:extLst>
              <a:ext uri="{FF2B5EF4-FFF2-40B4-BE49-F238E27FC236}">
                <a16:creationId xmlns:a16="http://schemas.microsoft.com/office/drawing/2014/main" id="{B450094B-9C8A-4B82-87A9-3F712EA13B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0" name="Graphic 9" descr="Um ícone simples de um sinal de aviso ou ponto de exclamação, simbolizando desafios ou riscos, concebido como uma ilustração vetorial com fundo transparente">
            <a:extLst>
              <a:ext uri="{FF2B5EF4-FFF2-40B4-BE49-F238E27FC236}">
                <a16:creationId xmlns:a16="http://schemas.microsoft.com/office/drawing/2014/main" id="{4CED9400-5E90-4587-AFAE-3EEC996443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1" name="Graphic 10">
            <a:extLst>
              <a:ext uri="{FF2B5EF4-FFF2-40B4-BE49-F238E27FC236}">
                <a16:creationId xmlns:a16="http://schemas.microsoft.com/office/drawing/2014/main" id="{8E71F6D8-DABC-400B-B0E6-D06B6BEA58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2" name="Graphic 11" descr="Um ícone simples de balanças equilibradas, representando ética e justiça, concebido como uma ilustração vetorial com fundo transparente">
            <a:extLst>
              <a:ext uri="{FF2B5EF4-FFF2-40B4-BE49-F238E27FC236}">
                <a16:creationId xmlns:a16="http://schemas.microsoft.com/office/drawing/2014/main" id="{A0DB3D7E-F745-41F0-B538-3929415AAC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3" name="Graphic 12">
            <a:extLst>
              <a:ext uri="{FF2B5EF4-FFF2-40B4-BE49-F238E27FC236}">
                <a16:creationId xmlns:a16="http://schemas.microsoft.com/office/drawing/2014/main" id="{F9E65DE8-3736-4E90-8E04-15B958A7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4" name="Graphic 13" descr="Um ícone simples de uma lâmpada com engrenagens no interior, simbolizando inovação e competências futuras, desenhado como uma ilustração vetorial com fundo transparente">
            <a:extLst>
              <a:ext uri="{FF2B5EF4-FFF2-40B4-BE49-F238E27FC236}">
                <a16:creationId xmlns:a16="http://schemas.microsoft.com/office/drawing/2014/main" id="{2D07D197-827B-4057-A4A7-2D88C23F41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5" name="TextBox 14">
            <a:extLst>
              <a:ext uri="{FF2B5EF4-FFF2-40B4-BE49-F238E27FC236}">
                <a16:creationId xmlns:a16="http://schemas.microsoft.com/office/drawing/2014/main" id="{55D74F3C-EA64-4434-8656-6673FED94AD2}"/>
              </a:ext>
            </a:extLst>
          </p:cNvPr>
          <p:cNvSpPr txBox="1"/>
          <p:nvPr/>
        </p:nvSpPr>
        <p:spPr>
          <a:xfrm>
            <a:off x="619125" y="1038225"/>
            <a:ext cx="10972800" cy="502890"/>
          </a:xfrm>
          <a:prstGeom prst="rect">
            <a:avLst/>
          </a:prstGeom>
          <a:noFill/>
        </p:spPr>
        <p:txBody>
          <a:bodyPr wrap="square" rtlCol="0">
            <a:normAutofit fontScale="85000" lnSpcReduction="20000"/>
          </a:bodyPr>
          <a:lstStyle/>
          <a:p>
            <a:pPr marL="0" algn="l">
              <a:buNone/>
            </a:pPr>
            <a:r>
              <a:rPr lang="pt-PT" sz="3600" b="0" cap="all">
                <a:solidFill>
                  <a:srgbClr val="000000"/>
                </a:solidFill>
                <a:effectLst/>
                <a:latin typeface="Aharoni Bold"/>
              </a:rPr>
              <a:t>Futuro do Trabalho com IA</a:t>
            </a:r>
            <a:r>
              <a:rPr lang="pt-PT">
                <a:effectLst/>
              </a:rPr>
              <a:t> </a:t>
            </a:r>
            <a:endParaRPr lang="pt-BR"/>
          </a:p>
        </p:txBody>
      </p:sp>
      <p:sp>
        <p:nvSpPr>
          <p:cNvPr id="16" name="TextBox 15">
            <a:extLst>
              <a:ext uri="{FF2B5EF4-FFF2-40B4-BE49-F238E27FC236}">
                <a16:creationId xmlns:a16="http://schemas.microsoft.com/office/drawing/2014/main" id="{C196D55E-F007-497F-B517-06FBE69AE475}"/>
              </a:ext>
            </a:extLst>
          </p:cNvPr>
          <p:cNvSpPr txBox="1"/>
          <p:nvPr/>
        </p:nvSpPr>
        <p:spPr>
          <a:xfrm>
            <a:off x="1781175" y="2357735"/>
            <a:ext cx="3810000" cy="1073943"/>
          </a:xfrm>
          <a:prstGeom prst="rect">
            <a:avLst/>
          </a:prstGeom>
          <a:noFill/>
        </p:spPr>
        <p:txBody>
          <a:bodyPr wrap="square" rtlCol="0">
            <a:noAutofit/>
          </a:bodyPr>
          <a:lstStyle/>
          <a:p>
            <a:pPr marL="0" algn="l">
              <a:buNone/>
            </a:pPr>
            <a:r>
              <a:rPr lang="pt-PT" b="1" dirty="0">
                <a:solidFill>
                  <a:srgbClr val="000000"/>
                </a:solidFill>
                <a:effectLst/>
                <a:latin typeface="Aptos Regular"/>
              </a:rPr>
              <a:t>Oportunidades</a:t>
            </a:r>
            <a:r>
              <a:rPr lang="pt-PT" dirty="0">
                <a:effectLst/>
              </a:rPr>
              <a:t> </a:t>
            </a:r>
          </a:p>
          <a:p>
            <a:pPr marL="0" algn="l">
              <a:spcBef>
                <a:spcPts val="900"/>
              </a:spcBef>
              <a:buNone/>
            </a:pPr>
            <a:r>
              <a:rPr lang="pt-PT" b="0" dirty="0">
                <a:solidFill>
                  <a:srgbClr val="000000"/>
                </a:solidFill>
                <a:effectLst/>
                <a:latin typeface="Aptos Regular"/>
              </a:rPr>
              <a:t>Explora como a IA pode criar novos cargos, aumentar a produtividade e permitir ambientes de trabalho inovadores.</a:t>
            </a:r>
            <a:r>
              <a:rPr lang="pt-PT" dirty="0">
                <a:effectLst/>
              </a:rPr>
              <a:t> </a:t>
            </a:r>
            <a:endParaRPr lang="pt-BR" dirty="0"/>
          </a:p>
        </p:txBody>
      </p:sp>
      <p:sp>
        <p:nvSpPr>
          <p:cNvPr id="17" name="TextBox 16">
            <a:extLst>
              <a:ext uri="{FF2B5EF4-FFF2-40B4-BE49-F238E27FC236}">
                <a16:creationId xmlns:a16="http://schemas.microsoft.com/office/drawing/2014/main" id="{D970145C-878B-42A0-A58D-E1CC9F89483F}"/>
              </a:ext>
            </a:extLst>
          </p:cNvPr>
          <p:cNvSpPr txBox="1"/>
          <p:nvPr/>
        </p:nvSpPr>
        <p:spPr>
          <a:xfrm>
            <a:off x="7286625" y="2357735"/>
            <a:ext cx="3810000" cy="1073943"/>
          </a:xfrm>
          <a:prstGeom prst="rect">
            <a:avLst/>
          </a:prstGeom>
          <a:noFill/>
        </p:spPr>
        <p:txBody>
          <a:bodyPr wrap="square" rtlCol="0">
            <a:noAutofit/>
          </a:bodyPr>
          <a:lstStyle/>
          <a:p>
            <a:pPr marL="0" algn="l">
              <a:buNone/>
            </a:pPr>
            <a:r>
              <a:rPr lang="pt-PT" b="1" dirty="0">
                <a:solidFill>
                  <a:srgbClr val="000000"/>
                </a:solidFill>
                <a:effectLst/>
                <a:latin typeface="Aptos Regular"/>
              </a:rPr>
              <a:t>Desafios</a:t>
            </a:r>
            <a:r>
              <a:rPr lang="pt-PT" dirty="0">
                <a:effectLst/>
              </a:rPr>
              <a:t> </a:t>
            </a:r>
          </a:p>
          <a:p>
            <a:pPr marL="0" algn="l">
              <a:spcBef>
                <a:spcPts val="900"/>
              </a:spcBef>
              <a:buNone/>
            </a:pPr>
            <a:r>
              <a:rPr lang="pt-PT" b="0" dirty="0">
                <a:solidFill>
                  <a:srgbClr val="000000"/>
                </a:solidFill>
                <a:effectLst/>
                <a:latin typeface="Aptos Regular"/>
              </a:rPr>
              <a:t>Destaca a possibilidade de deslocamento de empregos, lacunas de competências e a necessidade de adaptação da força de trabalho devido à integração da IA.</a:t>
            </a:r>
            <a:r>
              <a:rPr lang="pt-PT" dirty="0">
                <a:effectLst/>
              </a:rPr>
              <a:t> </a:t>
            </a:r>
            <a:endParaRPr lang="pt-BR" dirty="0"/>
          </a:p>
        </p:txBody>
      </p:sp>
      <p:sp>
        <p:nvSpPr>
          <p:cNvPr id="18" name="TextBox 17">
            <a:extLst>
              <a:ext uri="{FF2B5EF4-FFF2-40B4-BE49-F238E27FC236}">
                <a16:creationId xmlns:a16="http://schemas.microsoft.com/office/drawing/2014/main" id="{2E9D918B-5947-485E-B350-B62CEA936764}"/>
              </a:ext>
            </a:extLst>
          </p:cNvPr>
          <p:cNvSpPr txBox="1"/>
          <p:nvPr/>
        </p:nvSpPr>
        <p:spPr>
          <a:xfrm>
            <a:off x="1781175" y="4793605"/>
            <a:ext cx="3810000" cy="1073943"/>
          </a:xfrm>
          <a:prstGeom prst="rect">
            <a:avLst/>
          </a:prstGeom>
          <a:noFill/>
        </p:spPr>
        <p:txBody>
          <a:bodyPr wrap="square" rtlCol="0">
            <a:noAutofit/>
          </a:bodyPr>
          <a:lstStyle/>
          <a:p>
            <a:pPr marL="0" algn="l">
              <a:buNone/>
            </a:pPr>
            <a:r>
              <a:rPr lang="pt-PT" b="1" dirty="0">
                <a:solidFill>
                  <a:srgbClr val="000000"/>
                </a:solidFill>
                <a:effectLst/>
                <a:latin typeface="Aptos Regular"/>
              </a:rPr>
              <a:t>Considerações Éticas</a:t>
            </a:r>
            <a:r>
              <a:rPr lang="pt-PT" dirty="0">
                <a:effectLst/>
              </a:rPr>
              <a:t> </a:t>
            </a:r>
          </a:p>
          <a:p>
            <a:pPr marL="0" algn="l">
              <a:spcBef>
                <a:spcPts val="900"/>
              </a:spcBef>
              <a:buNone/>
            </a:pPr>
            <a:r>
              <a:rPr lang="pt-PT" b="0" dirty="0">
                <a:solidFill>
                  <a:srgbClr val="000000"/>
                </a:solidFill>
                <a:effectLst/>
                <a:latin typeface="Aptos Regular"/>
              </a:rPr>
              <a:t>Discute justiça, transparência e o impacto social das decisões impulsionadas pela IA no local de trabalho.</a:t>
            </a:r>
            <a:r>
              <a:rPr lang="pt-PT" dirty="0">
                <a:effectLst/>
              </a:rPr>
              <a:t> </a:t>
            </a:r>
            <a:endParaRPr lang="pt-BR" dirty="0"/>
          </a:p>
        </p:txBody>
      </p:sp>
      <p:sp>
        <p:nvSpPr>
          <p:cNvPr id="19" name="TextBox 18">
            <a:extLst>
              <a:ext uri="{FF2B5EF4-FFF2-40B4-BE49-F238E27FC236}">
                <a16:creationId xmlns:a16="http://schemas.microsoft.com/office/drawing/2014/main" id="{E4DA26DE-1457-45DF-B1E4-C07EAFF35F2A}"/>
              </a:ext>
            </a:extLst>
          </p:cNvPr>
          <p:cNvSpPr txBox="1"/>
          <p:nvPr/>
        </p:nvSpPr>
        <p:spPr>
          <a:xfrm>
            <a:off x="7286625" y="4793605"/>
            <a:ext cx="3810000" cy="1073943"/>
          </a:xfrm>
          <a:prstGeom prst="rect">
            <a:avLst/>
          </a:prstGeom>
          <a:noFill/>
        </p:spPr>
        <p:txBody>
          <a:bodyPr wrap="square" rtlCol="0">
            <a:noAutofit/>
          </a:bodyPr>
          <a:lstStyle/>
          <a:p>
            <a:pPr marL="0" algn="l">
              <a:buNone/>
            </a:pPr>
            <a:r>
              <a:rPr lang="pt-PT" b="1" dirty="0">
                <a:solidFill>
                  <a:srgbClr val="000000"/>
                </a:solidFill>
                <a:effectLst/>
                <a:latin typeface="Aptos Regular"/>
              </a:rPr>
              <a:t>Competências para o Futuro</a:t>
            </a:r>
            <a:r>
              <a:rPr lang="pt-PT" dirty="0">
                <a:effectLst/>
              </a:rPr>
              <a:t> </a:t>
            </a:r>
          </a:p>
          <a:p>
            <a:pPr marL="0" algn="l">
              <a:spcBef>
                <a:spcPts val="900"/>
              </a:spcBef>
              <a:buNone/>
            </a:pPr>
            <a:r>
              <a:rPr lang="pt-PT" b="0" dirty="0">
                <a:solidFill>
                  <a:srgbClr val="000000"/>
                </a:solidFill>
                <a:effectLst/>
                <a:latin typeface="Aptos Regular"/>
              </a:rPr>
              <a:t>Foca-se na importância da adaptabilidade, literacia digital e aprendizagem contínua para futuras carreiras com IA.</a:t>
            </a:r>
            <a:r>
              <a:rPr lang="pt-PT" dirty="0">
                <a:effectLst/>
              </a:rPr>
              <a:t> </a:t>
            </a:r>
            <a:endParaRPr lang="pt-BR" dirty="0"/>
          </a:p>
        </p:txBody>
      </p:sp>
    </p:spTree>
    <p:extLst>
      <p:ext uri="{BB962C8B-B14F-4D97-AF65-F5344CB8AC3E}">
        <p14:creationId xmlns:p14="http://schemas.microsoft.com/office/powerpoint/2010/main" val="1803285056"/>
      </p:ext>
    </p:extLst>
  </p:cSld>
  <p:clrMapOvr>
    <a:masterClrMapping/>
  </p:clrMapOvr>
</p:sld>
</file>

<file path=ppt/theme/theme1.xml><?xml version="1.0" encoding="utf-8"?>
<a:theme xmlns:a="http://schemas.openxmlformats.org/drawingml/2006/main" name="Modern serenity">
  <a:themeElements>
    <a:clrScheme name="Custom 41">
      <a:dk1>
        <a:srgbClr val="2C2824"/>
      </a:dk1>
      <a:lt1>
        <a:srgbClr val="FFFFFF"/>
      </a:lt1>
      <a:dk2>
        <a:srgbClr val="586242"/>
      </a:dk2>
      <a:lt2>
        <a:srgbClr val="98BAB3"/>
      </a:lt2>
      <a:accent1>
        <a:srgbClr val="E4FFFA"/>
      </a:accent1>
      <a:accent2>
        <a:srgbClr val="BCC284"/>
      </a:accent2>
      <a:accent3>
        <a:srgbClr val="E2E09E"/>
      </a:accent3>
      <a:accent4>
        <a:srgbClr val="B7D5DB"/>
      </a:accent4>
      <a:accent5>
        <a:srgbClr val="CFB6D4"/>
      </a:accent5>
      <a:accent6>
        <a:srgbClr val="9B9CC1"/>
      </a:accent6>
      <a:hlink>
        <a:srgbClr val="6E93D0"/>
      </a:hlink>
      <a:folHlink>
        <a:srgbClr val="96607D"/>
      </a:folHlink>
    </a:clrScheme>
    <a:fontScheme name="Custom 12">
      <a:majorFont>
        <a:latin typeface="Aharoni"/>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Serenity_win32_LW_V4" id="{7E041EA4-8787-4A44-91FC-57D0449ED6B1}" vid="{40E7435A-6C24-47A7-B1D5-F933D15995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41">
    <a:dk1>
      <a:srgbClr val="2C2824"/>
    </a:dk1>
    <a:lt1>
      <a:srgbClr val="FFFFFF"/>
    </a:lt1>
    <a:dk2>
      <a:srgbClr val="586242"/>
    </a:dk2>
    <a:lt2>
      <a:srgbClr val="98BAB3"/>
    </a:lt2>
    <a:accent1>
      <a:srgbClr val="E4FFFA"/>
    </a:accent1>
    <a:accent2>
      <a:srgbClr val="BCC284"/>
    </a:accent2>
    <a:accent3>
      <a:srgbClr val="E2E09E"/>
    </a:accent3>
    <a:accent4>
      <a:srgbClr val="B7D5DB"/>
    </a:accent4>
    <a:accent5>
      <a:srgbClr val="CFB6D4"/>
    </a:accent5>
    <a:accent6>
      <a:srgbClr val="9B9CC1"/>
    </a:accent6>
    <a:hlink>
      <a:srgbClr val="6E93D0"/>
    </a:hlink>
    <a:folHlink>
      <a:srgbClr val="96607D"/>
    </a:folHlink>
  </a:clrScheme>
</a:themeOverride>
</file>

<file path=ppt/theme/themeOverride2.xml><?xml version="1.0" encoding="utf-8"?>
<a:themeOverride xmlns:a="http://schemas.openxmlformats.org/drawingml/2006/main">
  <a:clrScheme name="Custom 41">
    <a:dk1>
      <a:srgbClr val="2C2824"/>
    </a:dk1>
    <a:lt1>
      <a:srgbClr val="FFFFFF"/>
    </a:lt1>
    <a:dk2>
      <a:srgbClr val="586242"/>
    </a:dk2>
    <a:lt2>
      <a:srgbClr val="98BAB3"/>
    </a:lt2>
    <a:accent1>
      <a:srgbClr val="E4FFFA"/>
    </a:accent1>
    <a:accent2>
      <a:srgbClr val="BCC284"/>
    </a:accent2>
    <a:accent3>
      <a:srgbClr val="E2E09E"/>
    </a:accent3>
    <a:accent4>
      <a:srgbClr val="B7D5DB"/>
    </a:accent4>
    <a:accent5>
      <a:srgbClr val="CFB6D4"/>
    </a:accent5>
    <a:accent6>
      <a:srgbClr val="9B9CC1"/>
    </a:accent6>
    <a:hlink>
      <a:srgbClr val="6E93D0"/>
    </a:hlink>
    <a:folHlink>
      <a:srgbClr val="96607D"/>
    </a:folHlink>
  </a:clrScheme>
</a:themeOverride>
</file>

<file path=docProps/app.xml><?xml version="1.0" encoding="utf-8"?>
<Properties xmlns="http://schemas.openxmlformats.org/officeDocument/2006/extended-properties" xmlns:vt="http://schemas.openxmlformats.org/officeDocument/2006/docPropsVTypes">
  <TotalTime>0</TotalTime>
  <Words>1682</Words>
  <Application>Microsoft Office PowerPoint</Application>
  <PresentationFormat>Widescreen</PresentationFormat>
  <Paragraphs>104</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Aharoni</vt:lpstr>
      <vt:lpstr>Aharoni Bold</vt:lpstr>
      <vt:lpstr>Aptos</vt:lpstr>
      <vt:lpstr>Aptos Regular</vt:lpstr>
      <vt:lpstr>Arial</vt:lpstr>
      <vt:lpstr>Arial Black</vt:lpstr>
      <vt:lpstr>Modern serenity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Adriana Oliveira</cp:lastModifiedBy>
  <cp:revision>1</cp:revision>
  <dcterms:modified xsi:type="dcterms:W3CDTF">2026-01-31T16:28:46Z</dcterms:modified>
</cp:coreProperties>
</file>